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8" r:id="rId5"/>
    <p:sldMasterId id="2147483739" r:id="rId6"/>
    <p:sldMasterId id="2147483740" r:id="rId7"/>
    <p:sldMasterId id="214748374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</p:sldIdLst>
  <p:sldSz cy="5143500" cx="9144000"/>
  <p:notesSz cx="6858000" cy="9144000"/>
  <p:embeddedFontLst>
    <p:embeddedFont>
      <p:font typeface="Raleway"/>
      <p:regular r:id="rId73"/>
      <p:bold r:id="rId74"/>
      <p:italic r:id="rId75"/>
      <p:boldItalic r:id="rId76"/>
    </p:embeddedFont>
    <p:embeddedFont>
      <p:font typeface="Roboto"/>
      <p:regular r:id="rId77"/>
      <p:bold r:id="rId78"/>
      <p:italic r:id="rId79"/>
      <p:boldItalic r:id="rId80"/>
    </p:embeddedFont>
    <p:embeddedFont>
      <p:font typeface="Anuphan"/>
      <p:regular r:id="rId81"/>
      <p:bold r:id="rId82"/>
    </p:embeddedFont>
    <p:embeddedFont>
      <p:font typeface="Poppins"/>
      <p:regular r:id="rId83"/>
      <p:bold r:id="rId84"/>
      <p:italic r:id="rId85"/>
      <p:boldItalic r:id="rId86"/>
    </p:embeddedFont>
    <p:embeddedFont>
      <p:font typeface="Manrope SemiBold"/>
      <p:regular r:id="rId87"/>
      <p:bold r:id="rId88"/>
    </p:embeddedFont>
    <p:embeddedFont>
      <p:font typeface="Anaheim"/>
      <p:regular r:id="rId89"/>
      <p:bold r:id="rId90"/>
    </p:embeddedFont>
    <p:embeddedFont>
      <p:font typeface="Manrope"/>
      <p:regular r:id="rId91"/>
      <p:bold r:id="rId92"/>
    </p:embeddedFont>
    <p:embeddedFont>
      <p:font typeface="Manrope Medium"/>
      <p:regular r:id="rId93"/>
      <p:bold r:id="rId94"/>
    </p:embeddedFont>
    <p:embeddedFont>
      <p:font typeface="Fira Sans"/>
      <p:regular r:id="rId95"/>
      <p:bold r:id="rId96"/>
      <p:italic r:id="rId97"/>
      <p:boldItalic r:id="rId98"/>
    </p:embeddedFont>
    <p:embeddedFont>
      <p:font typeface="Fira Sans Extra Condensed"/>
      <p:regular r:id="rId99"/>
      <p:bold r:id="rId100"/>
      <p:italic r:id="rId101"/>
      <p:boldItalic r:id="rId102"/>
    </p:embeddedFont>
    <p:embeddedFont>
      <p:font typeface="Open Sans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FA78A4-6D5A-4224-AF6E-1487D1797C1B}">
  <a:tblStyle styleId="{49FA78A4-6D5A-4224-AF6E-1487D1797C1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6" Type="http://schemas.openxmlformats.org/officeDocument/2006/relationships/font" Target="fonts/OpenSans-boldItalic.fntdata"/><Relationship Id="rId105" Type="http://schemas.openxmlformats.org/officeDocument/2006/relationships/font" Target="fonts/OpenSans-italic.fntdata"/><Relationship Id="rId104" Type="http://schemas.openxmlformats.org/officeDocument/2006/relationships/font" Target="fonts/OpenSans-bold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font" Target="fonts/OpenSans-regular.fntdata"/><Relationship Id="rId102" Type="http://schemas.openxmlformats.org/officeDocument/2006/relationships/font" Target="fonts/FiraSansExtraCondensed-boldItalic.fntdata"/><Relationship Id="rId101" Type="http://schemas.openxmlformats.org/officeDocument/2006/relationships/font" Target="fonts/FiraSansExtraCondensed-italic.fntdata"/><Relationship Id="rId100" Type="http://schemas.openxmlformats.org/officeDocument/2006/relationships/font" Target="fonts/FiraSansExtraCondensed-bold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FiraSans-regular.fntdata"/><Relationship Id="rId94" Type="http://schemas.openxmlformats.org/officeDocument/2006/relationships/font" Target="fonts/ManropeMedium-bold.fntdata"/><Relationship Id="rId97" Type="http://schemas.openxmlformats.org/officeDocument/2006/relationships/font" Target="fonts/FiraSans-italic.fntdata"/><Relationship Id="rId96" Type="http://schemas.openxmlformats.org/officeDocument/2006/relationships/font" Target="fonts/FiraSans-bold.fntdata"/><Relationship Id="rId11" Type="http://schemas.openxmlformats.org/officeDocument/2006/relationships/slide" Target="slides/slide2.xml"/><Relationship Id="rId99" Type="http://schemas.openxmlformats.org/officeDocument/2006/relationships/font" Target="fonts/FiraSansExtraCondensed-regular.fntdata"/><Relationship Id="rId10" Type="http://schemas.openxmlformats.org/officeDocument/2006/relationships/slide" Target="slides/slide1.xml"/><Relationship Id="rId98" Type="http://schemas.openxmlformats.org/officeDocument/2006/relationships/font" Target="fonts/FiraSans-bold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font" Target="fonts/Manrope-regular.fntdata"/><Relationship Id="rId90" Type="http://schemas.openxmlformats.org/officeDocument/2006/relationships/font" Target="fonts/Anaheim-bold.fntdata"/><Relationship Id="rId93" Type="http://schemas.openxmlformats.org/officeDocument/2006/relationships/font" Target="fonts/ManropeMedium-regular.fntdata"/><Relationship Id="rId92" Type="http://schemas.openxmlformats.org/officeDocument/2006/relationships/font" Target="fonts/Manrope-bold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font" Target="fonts/Poppins-bold.fntdata"/><Relationship Id="rId83" Type="http://schemas.openxmlformats.org/officeDocument/2006/relationships/font" Target="fonts/Poppins-regular.fntdata"/><Relationship Id="rId86" Type="http://schemas.openxmlformats.org/officeDocument/2006/relationships/font" Target="fonts/Poppins-boldItalic.fntdata"/><Relationship Id="rId85" Type="http://schemas.openxmlformats.org/officeDocument/2006/relationships/font" Target="fonts/Poppins-italic.fntdata"/><Relationship Id="rId88" Type="http://schemas.openxmlformats.org/officeDocument/2006/relationships/font" Target="fonts/ManropeSemiBold-bold.fntdata"/><Relationship Id="rId87" Type="http://schemas.openxmlformats.org/officeDocument/2006/relationships/font" Target="fonts/ManropeSemiBold-regular.fntdata"/><Relationship Id="rId89" Type="http://schemas.openxmlformats.org/officeDocument/2006/relationships/font" Target="fonts/Anaheim-regular.fntdata"/><Relationship Id="rId80" Type="http://schemas.openxmlformats.org/officeDocument/2006/relationships/font" Target="fonts/Roboto-boldItalic.fntdata"/><Relationship Id="rId82" Type="http://schemas.openxmlformats.org/officeDocument/2006/relationships/font" Target="fonts/Anuphan-bold.fntdata"/><Relationship Id="rId81" Type="http://schemas.openxmlformats.org/officeDocument/2006/relationships/font" Target="fonts/Anuphan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aleway-regular.fntdata"/><Relationship Id="rId72" Type="http://schemas.openxmlformats.org/officeDocument/2006/relationships/slide" Target="slides/slide63.xml"/><Relationship Id="rId75" Type="http://schemas.openxmlformats.org/officeDocument/2006/relationships/font" Target="fonts/Raleway-italic.fntdata"/><Relationship Id="rId74" Type="http://schemas.openxmlformats.org/officeDocument/2006/relationships/font" Target="fonts/Raleway-bold.fntdata"/><Relationship Id="rId77" Type="http://schemas.openxmlformats.org/officeDocument/2006/relationships/font" Target="fonts/Roboto-regular.fntdata"/><Relationship Id="rId76" Type="http://schemas.openxmlformats.org/officeDocument/2006/relationships/font" Target="fonts/Raleway-boldItalic.fntdata"/><Relationship Id="rId79" Type="http://schemas.openxmlformats.org/officeDocument/2006/relationships/font" Target="fonts/Roboto-italic.fntdata"/><Relationship Id="rId78" Type="http://schemas.openxmlformats.org/officeDocument/2006/relationships/font" Target="fonts/Roboto-bold.fntdata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f96d36a7ab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f96d36a7ab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167ff340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167ff340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167ff3401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167ff3401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1821d903b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1821d903b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17d7ad365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17d7ad365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17d766d4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17d766d4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17d7ad3650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17d7ad3650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17d7ad365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17d7ad365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17d7ad365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17d7ad365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7d7ad3650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17d7ad3650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164c80af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164c80af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1821d903be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1821d903b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164c80aff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3164c80aff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164c80af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164c80af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164c80aff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164c80af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164c80aff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164c80af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164c80aff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3164c80aff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164c80aff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164c80af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164c80aff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3164c80aff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164c80aff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164c80aff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164c80aff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3164c80aff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1845efc99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31845efc99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117cf432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117cf432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310f15b30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310f15b30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f96d36a7ab_1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2f96d36a7ab_1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167ff34010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167ff3401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10f15b30e0_3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310f15b30e0_3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31845efc993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31845efc993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31845efc993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31845efc993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31845efc993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31845efc993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1845efc993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31845efc993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10f15b30e0_3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10f15b30e0_3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310f15b30e0_3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310f15b30e0_3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1845efc99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1845efc99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1821d903be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31821d903be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31821d903be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31821d903be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f96d36a7ab_1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2f96d36a7ab_1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3167ff3401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3167ff3401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17d766d4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17d766d4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110c8d8168_1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3110c8d8168_1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3110c8d8168_1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3110c8d8168_1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f96d36a7ab_1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2f96d36a7ab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167ff34010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3167ff34010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13f76615c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313f76615c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0e6e13fe7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0e6e13fe7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313f76615c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313f76615c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3167ff34010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3167ff3401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313f76615c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313f76615c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317d766d4f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317d766d4f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13f76615c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313f76615c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313f76615c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313f76615c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13f76615c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313f76615c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313f76615c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313f76615c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13f76615c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313f76615c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313f76615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313f76615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0e6e13fe74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0e6e13fe74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313f76615c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313f76615c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3167ff3401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3167ff3401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167ff3401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3167ff3401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3167ff3401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3167ff3401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0f15b30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0f15b30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0f15b3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0f15b3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167ff3401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167ff3401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3726" y="475012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1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1"/>
          <p:cNvCxnSpPr/>
          <p:nvPr/>
        </p:nvCxnSpPr>
        <p:spPr>
          <a:xfrm>
            <a:off x="86824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3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3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3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1" name="Google Shape;10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3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103" name="Google Shape;103;p13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106" name="Google Shape;106;p13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13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13"/>
          <p:cNvGrpSpPr/>
          <p:nvPr/>
        </p:nvGrpSpPr>
        <p:grpSpPr>
          <a:xfrm>
            <a:off x="720000" y="5036650"/>
            <a:ext cx="8536500" cy="0"/>
            <a:chOff x="2220050" y="1547100"/>
            <a:chExt cx="8536500" cy="0"/>
          </a:xfrm>
        </p:grpSpPr>
        <p:cxnSp>
          <p:nvCxnSpPr>
            <p:cNvPr id="113" name="Google Shape;113;p1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13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" name="Google Shape;118;p14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14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20" name="Google Shape;12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2" name="Google Shape;12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5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5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5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5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30" name="Google Shape;13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6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6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6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6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2" name="Google Shape;142;p17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4" name="Google Shape;144;p17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145" name="Google Shape;145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17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50" name="Google Shape;150;p18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8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" name="Google Shape;152;p18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153" name="Google Shape;153;p1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8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9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19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19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0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20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0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7" name="Google Shape;177;p20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178" name="Google Shape;178;p2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0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21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21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21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21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1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21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" name="Google Shape;196;p21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197" name="Google Shape;197;p2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21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2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8" name="Google Shape;208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209" name="Google Shape;209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4" name="Google Shape;214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215" name="Google Shape;215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7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230" name="Google Shape;230;p27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2" name="Google Shape;232;p2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27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36" name="Google Shape;236;p27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237" name="Google Shape;237;p27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7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240" name="Google Shape;240;p27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8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245" name="Google Shape;245;p28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28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248" name="Google Shape;248;p2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8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52" name="Google Shape;252;p2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8673000" y="0"/>
            <a:ext cx="471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" name="Google Shape;25;p4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26" name="Google Shape;26;p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4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ctrTitle"/>
          </p:nvPr>
        </p:nvSpPr>
        <p:spPr>
          <a:xfrm>
            <a:off x="457200" y="411475"/>
            <a:ext cx="4569000" cy="8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2" name="Google Shape;262;p32"/>
          <p:cNvSpPr txBox="1"/>
          <p:nvPr>
            <p:ph idx="1" type="subTitle"/>
          </p:nvPr>
        </p:nvSpPr>
        <p:spPr>
          <a:xfrm>
            <a:off x="457200" y="1234975"/>
            <a:ext cx="2689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3" name="Google Shape;27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" name="Google Shape;37;p5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38" name="Google Shape;38;p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5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43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301" name="Google Shape;301;p43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3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43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04" name="Google Shape;304;p43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3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6" name="Google Shape;306;p43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07" name="Google Shape;307;p43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43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D6EEF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6199B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3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10" name="Google Shape;310;p43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ctrTitle"/>
          </p:nvPr>
        </p:nvSpPr>
        <p:spPr>
          <a:xfrm>
            <a:off x="713225" y="1946875"/>
            <a:ext cx="4339500" cy="22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1" type="subTitle"/>
          </p:nvPr>
        </p:nvSpPr>
        <p:spPr>
          <a:xfrm>
            <a:off x="713225" y="4212025"/>
            <a:ext cx="43395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4438650" y="3469700"/>
            <a:ext cx="3992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0" name="Google Shape;320;p46"/>
          <p:cNvSpPr txBox="1"/>
          <p:nvPr>
            <p:ph hasCustomPrompt="1" idx="2" type="title"/>
          </p:nvPr>
        </p:nvSpPr>
        <p:spPr>
          <a:xfrm>
            <a:off x="4438650" y="2772125"/>
            <a:ext cx="1228800" cy="79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47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23" name="Google Shape;323;p47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7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5" name="Google Shape;325;p4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799875" y="1139550"/>
            <a:ext cx="75444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28" name="Google Shape;328;p47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29" name="Google Shape;329;p47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7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47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32" name="Google Shape;332;p47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47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7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8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37" name="Google Shape;337;p48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9" name="Google Shape;339;p4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1" name="Google Shape;341;p48"/>
          <p:cNvSpPr txBox="1"/>
          <p:nvPr>
            <p:ph idx="1" type="subTitle"/>
          </p:nvPr>
        </p:nvSpPr>
        <p:spPr>
          <a:xfrm>
            <a:off x="4919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2" type="subTitle"/>
          </p:nvPr>
        </p:nvSpPr>
        <p:spPr>
          <a:xfrm>
            <a:off x="1298400" y="2726550"/>
            <a:ext cx="29262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48"/>
          <p:cNvSpPr txBox="1"/>
          <p:nvPr>
            <p:ph idx="3" type="subTitle"/>
          </p:nvPr>
        </p:nvSpPr>
        <p:spPr>
          <a:xfrm>
            <a:off x="1298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4" name="Google Shape;344;p48"/>
          <p:cNvSpPr txBox="1"/>
          <p:nvPr>
            <p:ph idx="4" type="subTitle"/>
          </p:nvPr>
        </p:nvSpPr>
        <p:spPr>
          <a:xfrm>
            <a:off x="4919400" y="2369425"/>
            <a:ext cx="2926200" cy="4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45" name="Google Shape;345;p48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46" name="Google Shape;346;p4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" name="Google Shape;348;p48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49" name="Google Shape;349;p48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48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48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49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354" name="Google Shape;354;p49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9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49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57" name="Google Shape;357;p49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9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9" name="Google Shape;359;p49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60" name="Google Shape;360;p49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49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49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63" name="Google Shape;363;p49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50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367" name="Google Shape;367;p50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0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9" name="Google Shape;369;p50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50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50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50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73" name="Google Shape;373;p50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74" name="Google Shape;374;p50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0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6" name="Google Shape;376;p50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77" name="Google Shape;377;p50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0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0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51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51"/>
          <p:cNvSpPr/>
          <p:nvPr/>
        </p:nvSpPr>
        <p:spPr>
          <a:xfrm rot="1008355">
            <a:off x="4301657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1"/>
          <p:cNvSpPr txBox="1"/>
          <p:nvPr>
            <p:ph type="title"/>
          </p:nvPr>
        </p:nvSpPr>
        <p:spPr>
          <a:xfrm>
            <a:off x="713225" y="1233825"/>
            <a:ext cx="3944700" cy="25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4" name="Google Shape;384;p51"/>
          <p:cNvGrpSpPr/>
          <p:nvPr/>
        </p:nvGrpSpPr>
        <p:grpSpPr>
          <a:xfrm>
            <a:off x="4610280" y="381352"/>
            <a:ext cx="4117249" cy="3945269"/>
            <a:chOff x="4610280" y="381352"/>
            <a:chExt cx="4117249" cy="3945269"/>
          </a:xfrm>
        </p:grpSpPr>
        <p:grpSp>
          <p:nvGrpSpPr>
            <p:cNvPr id="385" name="Google Shape;385;p51"/>
            <p:cNvGrpSpPr/>
            <p:nvPr/>
          </p:nvGrpSpPr>
          <p:grpSpPr>
            <a:xfrm>
              <a:off x="4709750" y="974933"/>
              <a:ext cx="1271585" cy="1042133"/>
              <a:chOff x="3147231" y="1221519"/>
              <a:chExt cx="1728166" cy="1416327"/>
            </a:xfrm>
          </p:grpSpPr>
          <p:sp>
            <p:nvSpPr>
              <p:cNvPr id="386" name="Google Shape;386;p51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1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1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1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1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1" name="Google Shape;391;p51"/>
            <p:cNvSpPr/>
            <p:nvPr/>
          </p:nvSpPr>
          <p:spPr>
            <a:xfrm rot="10800000">
              <a:off x="4610280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1"/>
            <p:cNvSpPr/>
            <p:nvPr/>
          </p:nvSpPr>
          <p:spPr>
            <a:xfrm flipH="1" rot="10800000">
              <a:off x="8125767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" name="Google Shape;393;p51"/>
            <p:cNvGrpSpPr/>
            <p:nvPr/>
          </p:nvGrpSpPr>
          <p:grpSpPr>
            <a:xfrm>
              <a:off x="7957902" y="3715950"/>
              <a:ext cx="769627" cy="610670"/>
              <a:chOff x="8617240" y="3715950"/>
              <a:chExt cx="769627" cy="610670"/>
            </a:xfrm>
          </p:grpSpPr>
          <p:sp>
            <p:nvSpPr>
              <p:cNvPr id="394" name="Google Shape;394;p51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1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51"/>
            <p:cNvGrpSpPr/>
            <p:nvPr/>
          </p:nvGrpSpPr>
          <p:grpSpPr>
            <a:xfrm rot="-5400000">
              <a:off x="6229277" y="381359"/>
              <a:ext cx="792042" cy="792028"/>
              <a:chOff x="3900053" y="536399"/>
              <a:chExt cx="1076436" cy="1076417"/>
            </a:xfrm>
          </p:grpSpPr>
          <p:sp>
            <p:nvSpPr>
              <p:cNvPr id="397" name="Google Shape;397;p51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51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51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4898575" y="1203700"/>
            <a:ext cx="3532200" cy="23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2" name="Google Shape;402;p52"/>
          <p:cNvSpPr txBox="1"/>
          <p:nvPr>
            <p:ph idx="1" type="subTitle"/>
          </p:nvPr>
        </p:nvSpPr>
        <p:spPr>
          <a:xfrm>
            <a:off x="4898575" y="3509375"/>
            <a:ext cx="35322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403" name="Google Shape;403;p52"/>
          <p:cNvCxnSpPr/>
          <p:nvPr/>
        </p:nvCxnSpPr>
        <p:spPr>
          <a:xfrm rot="10800000">
            <a:off x="682375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52"/>
          <p:cNvSpPr/>
          <p:nvPr/>
        </p:nvSpPr>
        <p:spPr>
          <a:xfrm rot="-9791645">
            <a:off x="-3255215" y="-1258508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" name="Google Shape;405;p52"/>
          <p:cNvGrpSpPr/>
          <p:nvPr/>
        </p:nvGrpSpPr>
        <p:grpSpPr>
          <a:xfrm>
            <a:off x="363235" y="868775"/>
            <a:ext cx="4850361" cy="3990787"/>
            <a:chOff x="363235" y="868775"/>
            <a:chExt cx="4850361" cy="3990787"/>
          </a:xfrm>
        </p:grpSpPr>
        <p:grpSp>
          <p:nvGrpSpPr>
            <p:cNvPr id="406" name="Google Shape;406;p52"/>
            <p:cNvGrpSpPr/>
            <p:nvPr/>
          </p:nvGrpSpPr>
          <p:grpSpPr>
            <a:xfrm flipH="1">
              <a:off x="3134850" y="868775"/>
              <a:ext cx="939446" cy="939446"/>
              <a:chOff x="7314317" y="1694632"/>
              <a:chExt cx="1286384" cy="1286384"/>
            </a:xfrm>
          </p:grpSpPr>
          <p:sp>
            <p:nvSpPr>
              <p:cNvPr id="407" name="Google Shape;407;p52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52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" name="Google Shape;409;p52"/>
            <p:cNvSpPr/>
            <p:nvPr/>
          </p:nvSpPr>
          <p:spPr>
            <a:xfrm flipH="1">
              <a:off x="587036" y="944419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2"/>
            <p:cNvSpPr/>
            <p:nvPr/>
          </p:nvSpPr>
          <p:spPr>
            <a:xfrm flipH="1">
              <a:off x="2638008" y="40770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1" name="Google Shape;411;p52"/>
            <p:cNvGrpSpPr/>
            <p:nvPr/>
          </p:nvGrpSpPr>
          <p:grpSpPr>
            <a:xfrm flipH="1">
              <a:off x="363235" y="2815878"/>
              <a:ext cx="700000" cy="581948"/>
              <a:chOff x="8426667" y="3750949"/>
              <a:chExt cx="958510" cy="796862"/>
            </a:xfrm>
          </p:grpSpPr>
          <p:sp>
            <p:nvSpPr>
              <p:cNvPr id="412" name="Google Shape;412;p52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52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4" name="Google Shape;414;p52"/>
            <p:cNvSpPr/>
            <p:nvPr/>
          </p:nvSpPr>
          <p:spPr>
            <a:xfrm flipH="1">
              <a:off x="5118683" y="4756157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" name="Google Shape;45;p6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46" name="Google Shape;46;p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6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3"/>
          <p:cNvSpPr txBox="1"/>
          <p:nvPr>
            <p:ph type="title"/>
          </p:nvPr>
        </p:nvSpPr>
        <p:spPr>
          <a:xfrm>
            <a:off x="720000" y="3569250"/>
            <a:ext cx="3320400" cy="1018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/>
          <p:nvPr>
            <p:ph hasCustomPrompt="1" type="title"/>
          </p:nvPr>
        </p:nvSpPr>
        <p:spPr>
          <a:xfrm>
            <a:off x="713225" y="2755575"/>
            <a:ext cx="40164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0" name="Google Shape;420;p54"/>
          <p:cNvSpPr txBox="1"/>
          <p:nvPr>
            <p:ph idx="1" type="subTitle"/>
          </p:nvPr>
        </p:nvSpPr>
        <p:spPr>
          <a:xfrm>
            <a:off x="713225" y="3792075"/>
            <a:ext cx="34032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56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424" name="Google Shape;424;p56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6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56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427" name="Google Shape;427;p56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428" name="Google Shape;428;p56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6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6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6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6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3" name="Google Shape;433;p56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56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" name="Google Shape;43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6" name="Google Shape;436;p56"/>
          <p:cNvSpPr txBox="1"/>
          <p:nvPr>
            <p:ph hasCustomPrompt="1" idx="2" type="title"/>
          </p:nvPr>
        </p:nvSpPr>
        <p:spPr>
          <a:xfrm>
            <a:off x="99492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7" name="Google Shape;437;p56"/>
          <p:cNvSpPr txBox="1"/>
          <p:nvPr>
            <p:ph hasCustomPrompt="1" idx="3" type="title"/>
          </p:nvPr>
        </p:nvSpPr>
        <p:spPr>
          <a:xfrm>
            <a:off x="99492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8" name="Google Shape;438;p56"/>
          <p:cNvSpPr txBox="1"/>
          <p:nvPr>
            <p:ph hasCustomPrompt="1" idx="4" type="title"/>
          </p:nvPr>
        </p:nvSpPr>
        <p:spPr>
          <a:xfrm>
            <a:off x="3694200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9" name="Google Shape;439;p56"/>
          <p:cNvSpPr txBox="1"/>
          <p:nvPr>
            <p:ph hasCustomPrompt="1" idx="5" type="title"/>
          </p:nvPr>
        </p:nvSpPr>
        <p:spPr>
          <a:xfrm>
            <a:off x="3694200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0" name="Google Shape;440;p56"/>
          <p:cNvSpPr txBox="1"/>
          <p:nvPr>
            <p:ph hasCustomPrompt="1" idx="6" type="title"/>
          </p:nvPr>
        </p:nvSpPr>
        <p:spPr>
          <a:xfrm>
            <a:off x="6393475" y="1480883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1" name="Google Shape;441;p56"/>
          <p:cNvSpPr txBox="1"/>
          <p:nvPr>
            <p:ph hasCustomPrompt="1" idx="7" type="title"/>
          </p:nvPr>
        </p:nvSpPr>
        <p:spPr>
          <a:xfrm>
            <a:off x="6393475" y="2914291"/>
            <a:ext cx="7347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2" name="Google Shape;442;p56"/>
          <p:cNvSpPr txBox="1"/>
          <p:nvPr>
            <p:ph idx="1" type="subTitle"/>
          </p:nvPr>
        </p:nvSpPr>
        <p:spPr>
          <a:xfrm>
            <a:off x="99492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3" name="Google Shape;443;p56"/>
          <p:cNvSpPr txBox="1"/>
          <p:nvPr>
            <p:ph idx="8" type="subTitle"/>
          </p:nvPr>
        </p:nvSpPr>
        <p:spPr>
          <a:xfrm>
            <a:off x="3694200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4" name="Google Shape;444;p56"/>
          <p:cNvSpPr txBox="1"/>
          <p:nvPr>
            <p:ph idx="9" type="subTitle"/>
          </p:nvPr>
        </p:nvSpPr>
        <p:spPr>
          <a:xfrm>
            <a:off x="6393475" y="1928475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5" name="Google Shape;445;p56"/>
          <p:cNvSpPr txBox="1"/>
          <p:nvPr>
            <p:ph idx="13" type="subTitle"/>
          </p:nvPr>
        </p:nvSpPr>
        <p:spPr>
          <a:xfrm>
            <a:off x="99492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6" name="Google Shape;446;p56"/>
          <p:cNvSpPr txBox="1"/>
          <p:nvPr>
            <p:ph idx="14" type="subTitle"/>
          </p:nvPr>
        </p:nvSpPr>
        <p:spPr>
          <a:xfrm>
            <a:off x="3694200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7" name="Google Shape;447;p56"/>
          <p:cNvSpPr txBox="1"/>
          <p:nvPr>
            <p:ph idx="15" type="subTitle"/>
          </p:nvPr>
        </p:nvSpPr>
        <p:spPr>
          <a:xfrm>
            <a:off x="6393475" y="3361850"/>
            <a:ext cx="1755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cxnSp>
        <p:nvCxnSpPr>
          <p:cNvPr id="448" name="Google Shape;448;p56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2" name="Google Shape;452;p57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453" name="Google Shape;453;p57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7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57"/>
          <p:cNvSpPr/>
          <p:nvPr/>
        </p:nvSpPr>
        <p:spPr>
          <a:xfrm flipH="1" rot="10800000">
            <a:off x="8732842" y="1284761"/>
            <a:ext cx="99476" cy="108444"/>
          </a:xfrm>
          <a:custGeom>
            <a:rect b="b" l="l" r="r" t="t"/>
            <a:pathLst>
              <a:path extrusionOk="0" h="147543" w="135342">
                <a:moveTo>
                  <a:pt x="13494" y="143148"/>
                </a:moveTo>
                <a:cubicBezTo>
                  <a:pt x="4701" y="137959"/>
                  <a:pt x="-643" y="128464"/>
                  <a:pt x="-531" y="118253"/>
                </a:cubicBezTo>
                <a:lnTo>
                  <a:pt x="-531" y="28563"/>
                </a:lnTo>
                <a:cubicBezTo>
                  <a:pt x="-573" y="12722"/>
                  <a:pt x="12232" y="-153"/>
                  <a:pt x="28073" y="-195"/>
                </a:cubicBezTo>
                <a:cubicBezTo>
                  <a:pt x="33150" y="-209"/>
                  <a:pt x="38136" y="1123"/>
                  <a:pt x="42526" y="3669"/>
                </a:cubicBezTo>
                <a:lnTo>
                  <a:pt x="120505" y="48689"/>
                </a:lnTo>
                <a:cubicBezTo>
                  <a:pt x="134257" y="56712"/>
                  <a:pt x="138899" y="74362"/>
                  <a:pt x="130877" y="88107"/>
                </a:cubicBezTo>
                <a:cubicBezTo>
                  <a:pt x="128373" y="92399"/>
                  <a:pt x="124797" y="95975"/>
                  <a:pt x="120505" y="98478"/>
                </a:cubicBezTo>
                <a:lnTo>
                  <a:pt x="42526" y="143499"/>
                </a:lnTo>
                <a:cubicBezTo>
                  <a:pt x="33627" y="148632"/>
                  <a:pt x="22674" y="148632"/>
                  <a:pt x="13774" y="143499"/>
                </a:cubicBezTo>
                <a:close/>
                <a:moveTo>
                  <a:pt x="36986" y="12435"/>
                </a:moveTo>
                <a:cubicBezTo>
                  <a:pt x="28312" y="7400"/>
                  <a:pt x="17197" y="10352"/>
                  <a:pt x="12162" y="19026"/>
                </a:cubicBezTo>
                <a:cubicBezTo>
                  <a:pt x="10542" y="21817"/>
                  <a:pt x="9693" y="24987"/>
                  <a:pt x="9707" y="28213"/>
                </a:cubicBezTo>
                <a:lnTo>
                  <a:pt x="9707" y="118253"/>
                </a:lnTo>
                <a:cubicBezTo>
                  <a:pt x="9651" y="124761"/>
                  <a:pt x="13108" y="130792"/>
                  <a:pt x="18753" y="134032"/>
                </a:cubicBezTo>
                <a:cubicBezTo>
                  <a:pt x="24392" y="137286"/>
                  <a:pt x="31348" y="137286"/>
                  <a:pt x="36986" y="134032"/>
                </a:cubicBezTo>
                <a:lnTo>
                  <a:pt x="114966" y="89011"/>
                </a:lnTo>
                <a:cubicBezTo>
                  <a:pt x="123682" y="83885"/>
                  <a:pt x="126592" y="72672"/>
                  <a:pt x="121466" y="63956"/>
                </a:cubicBezTo>
                <a:cubicBezTo>
                  <a:pt x="119888" y="61270"/>
                  <a:pt x="117651" y="59033"/>
                  <a:pt x="114966" y="57455"/>
                </a:cubicBezTo>
                <a:lnTo>
                  <a:pt x="114966" y="574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6" name="Google Shape;456;p57"/>
          <p:cNvGrpSpPr/>
          <p:nvPr/>
        </p:nvGrpSpPr>
        <p:grpSpPr>
          <a:xfrm>
            <a:off x="-743575" y="817908"/>
            <a:ext cx="10134441" cy="3665925"/>
            <a:chOff x="-743575" y="817908"/>
            <a:chExt cx="10134441" cy="3665925"/>
          </a:xfrm>
        </p:grpSpPr>
        <p:grpSp>
          <p:nvGrpSpPr>
            <p:cNvPr id="457" name="Google Shape;457;p57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458" name="Google Shape;458;p57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57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7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7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7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3" name="Google Shape;463;p57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4" name="Google Shape;464;p57"/>
            <p:cNvGrpSpPr/>
            <p:nvPr/>
          </p:nvGrpSpPr>
          <p:grpSpPr>
            <a:xfrm>
              <a:off x="8621240" y="3873163"/>
              <a:ext cx="769627" cy="610670"/>
              <a:chOff x="8621240" y="3287013"/>
              <a:chExt cx="769627" cy="610670"/>
            </a:xfrm>
          </p:grpSpPr>
          <p:sp>
            <p:nvSpPr>
              <p:cNvPr id="465" name="Google Shape;465;p57"/>
              <p:cNvSpPr/>
              <p:nvPr/>
            </p:nvSpPr>
            <p:spPr>
              <a:xfrm>
                <a:off x="8621240" y="3287013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57"/>
              <p:cNvSpPr/>
              <p:nvPr/>
            </p:nvSpPr>
            <p:spPr>
              <a:xfrm>
                <a:off x="8902705" y="3489683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58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469" name="Google Shape;469;p58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58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472" name="Google Shape;472;p5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58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8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476" name="Google Shape;476;p5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9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479" name="Google Shape;479;p59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59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59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482" name="Google Shape;482;p59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9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4" name="Google Shape;484;p59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485" name="Google Shape;485;p59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9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9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88" name="Google Shape;488;p59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9"/>
          <p:cNvSpPr txBox="1"/>
          <p:nvPr>
            <p:ph idx="1" type="subTitle"/>
          </p:nvPr>
        </p:nvSpPr>
        <p:spPr>
          <a:xfrm>
            <a:off x="720000" y="1169725"/>
            <a:ext cx="77040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0" name="Google Shape;490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60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60"/>
          <p:cNvSpPr txBox="1"/>
          <p:nvPr>
            <p:ph idx="1" type="subTitle"/>
          </p:nvPr>
        </p:nvSpPr>
        <p:spPr>
          <a:xfrm>
            <a:off x="1205700" y="1409975"/>
            <a:ext cx="67326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4" name="Google Shape;494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5" name="Google Shape;495;p60"/>
          <p:cNvGrpSpPr/>
          <p:nvPr/>
        </p:nvGrpSpPr>
        <p:grpSpPr>
          <a:xfrm>
            <a:off x="-3146612" y="3812919"/>
            <a:ext cx="14269506" cy="4593927"/>
            <a:chOff x="-3146612" y="3812919"/>
            <a:chExt cx="14269506" cy="4593927"/>
          </a:xfrm>
        </p:grpSpPr>
        <p:sp>
          <p:nvSpPr>
            <p:cNvPr id="496" name="Google Shape;496;p60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6444364" y="39467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60"/>
          <p:cNvGrpSpPr/>
          <p:nvPr/>
        </p:nvGrpSpPr>
        <p:grpSpPr>
          <a:xfrm>
            <a:off x="-743575" y="817908"/>
            <a:ext cx="9575893" cy="2795297"/>
            <a:chOff x="-743575" y="817908"/>
            <a:chExt cx="9575893" cy="2795297"/>
          </a:xfrm>
        </p:grpSpPr>
        <p:grpSp>
          <p:nvGrpSpPr>
            <p:cNvPr id="499" name="Google Shape;499;p60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00" name="Google Shape;500;p60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60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60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60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60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5" name="Google Shape;505;p60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60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61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509" name="Google Shape;509;p61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61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11" name="Google Shape;511;p61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3" name="Google Shape;513;p61"/>
          <p:cNvSpPr txBox="1"/>
          <p:nvPr>
            <p:ph idx="1" type="subTitle"/>
          </p:nvPr>
        </p:nvSpPr>
        <p:spPr>
          <a:xfrm>
            <a:off x="901914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4" name="Google Shape;514;p61"/>
          <p:cNvSpPr txBox="1"/>
          <p:nvPr>
            <p:ph idx="2" type="subTitle"/>
          </p:nvPr>
        </p:nvSpPr>
        <p:spPr>
          <a:xfrm>
            <a:off x="3473697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5" name="Google Shape;515;p61"/>
          <p:cNvSpPr txBox="1"/>
          <p:nvPr>
            <p:ph idx="3" type="subTitle"/>
          </p:nvPr>
        </p:nvSpPr>
        <p:spPr>
          <a:xfrm>
            <a:off x="6045485" y="2656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6" name="Google Shape;516;p61"/>
          <p:cNvSpPr txBox="1"/>
          <p:nvPr>
            <p:ph idx="4" type="subTitle"/>
          </p:nvPr>
        </p:nvSpPr>
        <p:spPr>
          <a:xfrm>
            <a:off x="901914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7" name="Google Shape;517;p61"/>
          <p:cNvSpPr txBox="1"/>
          <p:nvPr>
            <p:ph idx="5" type="subTitle"/>
          </p:nvPr>
        </p:nvSpPr>
        <p:spPr>
          <a:xfrm>
            <a:off x="3473700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8" name="Google Shape;518;p61"/>
          <p:cNvSpPr txBox="1"/>
          <p:nvPr>
            <p:ph idx="6" type="subTitle"/>
          </p:nvPr>
        </p:nvSpPr>
        <p:spPr>
          <a:xfrm>
            <a:off x="6045486" y="18378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19" name="Google Shape;519;p61"/>
          <p:cNvGrpSpPr/>
          <p:nvPr/>
        </p:nvGrpSpPr>
        <p:grpSpPr>
          <a:xfrm>
            <a:off x="-743575" y="817908"/>
            <a:ext cx="10130441" cy="3581963"/>
            <a:chOff x="-743575" y="817908"/>
            <a:chExt cx="10130441" cy="3581963"/>
          </a:xfrm>
        </p:grpSpPr>
        <p:grpSp>
          <p:nvGrpSpPr>
            <p:cNvPr id="520" name="Google Shape;520;p61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21" name="Google Shape;521;p61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61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61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61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61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6" name="Google Shape;526;p61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61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61"/>
            <p:cNvSpPr/>
            <p:nvPr/>
          </p:nvSpPr>
          <p:spPr>
            <a:xfrm>
              <a:off x="8617240" y="3789200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61"/>
            <p:cNvSpPr/>
            <p:nvPr/>
          </p:nvSpPr>
          <p:spPr>
            <a:xfrm>
              <a:off x="8898705" y="3991870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62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532" name="Google Shape;532;p62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62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4" name="Google Shape;534;p62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6" name="Google Shape;536;p62"/>
          <p:cNvSpPr txBox="1"/>
          <p:nvPr>
            <p:ph idx="1" type="subTitle"/>
          </p:nvPr>
        </p:nvSpPr>
        <p:spPr>
          <a:xfrm>
            <a:off x="1460071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7" name="Google Shape;537;p62"/>
          <p:cNvSpPr txBox="1"/>
          <p:nvPr>
            <p:ph idx="2" type="subTitle"/>
          </p:nvPr>
        </p:nvSpPr>
        <p:spPr>
          <a:xfrm>
            <a:off x="5286622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8" name="Google Shape;538;p62"/>
          <p:cNvSpPr txBox="1"/>
          <p:nvPr>
            <p:ph idx="3" type="subTitle"/>
          </p:nvPr>
        </p:nvSpPr>
        <p:spPr>
          <a:xfrm>
            <a:off x="1460070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9" name="Google Shape;539;p62"/>
          <p:cNvSpPr txBox="1"/>
          <p:nvPr>
            <p:ph idx="4" type="subTitle"/>
          </p:nvPr>
        </p:nvSpPr>
        <p:spPr>
          <a:xfrm>
            <a:off x="5286622" y="32570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0" name="Google Shape;540;p62"/>
          <p:cNvSpPr txBox="1"/>
          <p:nvPr>
            <p:ph idx="5" type="subTitle"/>
          </p:nvPr>
        </p:nvSpPr>
        <p:spPr>
          <a:xfrm>
            <a:off x="1460070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1" name="Google Shape;541;p62"/>
          <p:cNvSpPr txBox="1"/>
          <p:nvPr>
            <p:ph idx="6" type="subTitle"/>
          </p:nvPr>
        </p:nvSpPr>
        <p:spPr>
          <a:xfrm>
            <a:off x="1460070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2" name="Google Shape;542;p62"/>
          <p:cNvSpPr txBox="1"/>
          <p:nvPr>
            <p:ph idx="7" type="subTitle"/>
          </p:nvPr>
        </p:nvSpPr>
        <p:spPr>
          <a:xfrm>
            <a:off x="5286595" y="144504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3" name="Google Shape;543;p62"/>
          <p:cNvSpPr txBox="1"/>
          <p:nvPr>
            <p:ph idx="8" type="subTitle"/>
          </p:nvPr>
        </p:nvSpPr>
        <p:spPr>
          <a:xfrm>
            <a:off x="5286595" y="295329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44" name="Google Shape;544;p62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545" name="Google Shape;545;p62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62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7" name="Google Shape;547;p62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548" name="Google Shape;548;p62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62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62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" name="Google Shape;54;p7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55" name="Google Shape;55;p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63"/>
          <p:cNvGrpSpPr/>
          <p:nvPr/>
        </p:nvGrpSpPr>
        <p:grpSpPr>
          <a:xfrm>
            <a:off x="-3460637" y="3812919"/>
            <a:ext cx="14845206" cy="4681027"/>
            <a:chOff x="-3460637" y="3812919"/>
            <a:chExt cx="14845206" cy="4681027"/>
          </a:xfrm>
        </p:grpSpPr>
        <p:sp>
          <p:nvSpPr>
            <p:cNvPr id="553" name="Google Shape;553;p63"/>
            <p:cNvSpPr/>
            <p:nvPr/>
          </p:nvSpPr>
          <p:spPr>
            <a:xfrm>
              <a:off x="-3460637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>
              <a:off x="6706039" y="4033855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55" name="Google Shape;555;p63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7" name="Google Shape;557;p63"/>
          <p:cNvSpPr txBox="1"/>
          <p:nvPr>
            <p:ph idx="1" type="subTitle"/>
          </p:nvPr>
        </p:nvSpPr>
        <p:spPr>
          <a:xfrm>
            <a:off x="720000" y="1916638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8" name="Google Shape;558;p63"/>
          <p:cNvSpPr txBox="1"/>
          <p:nvPr>
            <p:ph idx="2" type="subTitle"/>
          </p:nvPr>
        </p:nvSpPr>
        <p:spPr>
          <a:xfrm>
            <a:off x="3304295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9" name="Google Shape;559;p63"/>
          <p:cNvSpPr txBox="1"/>
          <p:nvPr>
            <p:ph idx="3" type="subTitle"/>
          </p:nvPr>
        </p:nvSpPr>
        <p:spPr>
          <a:xfrm>
            <a:off x="720000" y="3697398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0" name="Google Shape;560;p63"/>
          <p:cNvSpPr txBox="1"/>
          <p:nvPr>
            <p:ph idx="4" type="subTitle"/>
          </p:nvPr>
        </p:nvSpPr>
        <p:spPr>
          <a:xfrm>
            <a:off x="3304298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1" name="Google Shape;561;p63"/>
          <p:cNvSpPr txBox="1"/>
          <p:nvPr>
            <p:ph idx="5" type="subTitle"/>
          </p:nvPr>
        </p:nvSpPr>
        <p:spPr>
          <a:xfrm>
            <a:off x="5888590" y="1916620"/>
            <a:ext cx="2535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2" name="Google Shape;562;p63"/>
          <p:cNvSpPr txBox="1"/>
          <p:nvPr>
            <p:ph idx="6" type="subTitle"/>
          </p:nvPr>
        </p:nvSpPr>
        <p:spPr>
          <a:xfrm>
            <a:off x="5888597" y="3697395"/>
            <a:ext cx="25353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3" name="Google Shape;563;p63"/>
          <p:cNvSpPr txBox="1"/>
          <p:nvPr>
            <p:ph idx="7" type="subTitle"/>
          </p:nvPr>
        </p:nvSpPr>
        <p:spPr>
          <a:xfrm>
            <a:off x="72000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4" name="Google Shape;564;p63"/>
          <p:cNvSpPr txBox="1"/>
          <p:nvPr>
            <p:ph idx="8" type="subTitle"/>
          </p:nvPr>
        </p:nvSpPr>
        <p:spPr>
          <a:xfrm>
            <a:off x="3304295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5" name="Google Shape;565;p63"/>
          <p:cNvSpPr txBox="1"/>
          <p:nvPr>
            <p:ph idx="9" type="subTitle"/>
          </p:nvPr>
        </p:nvSpPr>
        <p:spPr>
          <a:xfrm>
            <a:off x="5888590" y="1638042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6" name="Google Shape;566;p63"/>
          <p:cNvSpPr txBox="1"/>
          <p:nvPr>
            <p:ph idx="13" type="subTitle"/>
          </p:nvPr>
        </p:nvSpPr>
        <p:spPr>
          <a:xfrm>
            <a:off x="72000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7" name="Google Shape;567;p63"/>
          <p:cNvSpPr txBox="1"/>
          <p:nvPr>
            <p:ph idx="14" type="subTitle"/>
          </p:nvPr>
        </p:nvSpPr>
        <p:spPr>
          <a:xfrm>
            <a:off x="3304295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8" name="Google Shape;568;p63"/>
          <p:cNvSpPr txBox="1"/>
          <p:nvPr>
            <p:ph idx="15" type="subTitle"/>
          </p:nvPr>
        </p:nvSpPr>
        <p:spPr>
          <a:xfrm>
            <a:off x="5888590" y="3423410"/>
            <a:ext cx="253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69" name="Google Shape;569;p63"/>
          <p:cNvGrpSpPr/>
          <p:nvPr/>
        </p:nvGrpSpPr>
        <p:grpSpPr>
          <a:xfrm>
            <a:off x="-743575" y="817908"/>
            <a:ext cx="10130441" cy="3351688"/>
            <a:chOff x="-743575" y="817908"/>
            <a:chExt cx="10130441" cy="3351688"/>
          </a:xfrm>
        </p:grpSpPr>
        <p:grpSp>
          <p:nvGrpSpPr>
            <p:cNvPr id="570" name="Google Shape;570;p63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71" name="Google Shape;571;p63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3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3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3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3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6" name="Google Shape;576;p63"/>
            <p:cNvSpPr/>
            <p:nvPr/>
          </p:nvSpPr>
          <p:spPr>
            <a:xfrm rot="10800000">
              <a:off x="302655" y="350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3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3"/>
            <p:cNvSpPr/>
            <p:nvPr/>
          </p:nvSpPr>
          <p:spPr>
            <a:xfrm>
              <a:off x="8617240" y="3558925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3"/>
            <p:cNvSpPr/>
            <p:nvPr/>
          </p:nvSpPr>
          <p:spPr>
            <a:xfrm>
              <a:off x="8898705" y="3761595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4"/>
          <p:cNvSpPr txBox="1"/>
          <p:nvPr>
            <p:ph type="title"/>
          </p:nvPr>
        </p:nvSpPr>
        <p:spPr>
          <a:xfrm>
            <a:off x="5360275" y="949300"/>
            <a:ext cx="29181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2" name="Google Shape;582;p64"/>
          <p:cNvSpPr txBox="1"/>
          <p:nvPr>
            <p:ph idx="1" type="subTitle"/>
          </p:nvPr>
        </p:nvSpPr>
        <p:spPr>
          <a:xfrm>
            <a:off x="5360275" y="1604575"/>
            <a:ext cx="291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3" name="Google Shape;583;p64"/>
          <p:cNvSpPr txBox="1"/>
          <p:nvPr/>
        </p:nvSpPr>
        <p:spPr>
          <a:xfrm>
            <a:off x="5360275" y="3174725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b="1" sz="1000" u="sng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65"/>
          <p:cNvGrpSpPr/>
          <p:nvPr/>
        </p:nvGrpSpPr>
        <p:grpSpPr>
          <a:xfrm>
            <a:off x="-3146612" y="3812919"/>
            <a:ext cx="14269506" cy="4460102"/>
            <a:chOff x="-3146612" y="3812919"/>
            <a:chExt cx="14269506" cy="4460102"/>
          </a:xfrm>
        </p:grpSpPr>
        <p:sp>
          <p:nvSpPr>
            <p:cNvPr id="586" name="Google Shape;586;p65"/>
            <p:cNvSpPr/>
            <p:nvPr/>
          </p:nvSpPr>
          <p:spPr>
            <a:xfrm>
              <a:off x="-3146612" y="3812919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6444364" y="381293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8" name="Google Shape;588;p65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9" name="Google Shape;589;p65"/>
          <p:cNvGrpSpPr/>
          <p:nvPr/>
        </p:nvGrpSpPr>
        <p:grpSpPr>
          <a:xfrm>
            <a:off x="-743575" y="974933"/>
            <a:ext cx="10130441" cy="3351688"/>
            <a:chOff x="-743575" y="817908"/>
            <a:chExt cx="10130441" cy="3351688"/>
          </a:xfrm>
        </p:grpSpPr>
        <p:grpSp>
          <p:nvGrpSpPr>
            <p:cNvPr id="590" name="Google Shape;590;p65"/>
            <p:cNvGrpSpPr/>
            <p:nvPr/>
          </p:nvGrpSpPr>
          <p:grpSpPr>
            <a:xfrm>
              <a:off x="-743575" y="817908"/>
              <a:ext cx="1271585" cy="1042133"/>
              <a:chOff x="3147231" y="1221519"/>
              <a:chExt cx="1728166" cy="1416327"/>
            </a:xfrm>
          </p:grpSpPr>
          <p:sp>
            <p:nvSpPr>
              <p:cNvPr id="591" name="Google Shape;591;p65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5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5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65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65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6" name="Google Shape;596;p65"/>
            <p:cNvSpPr/>
            <p:nvPr/>
          </p:nvSpPr>
          <p:spPr>
            <a:xfrm rot="10800000">
              <a:off x="378855" y="3199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5"/>
            <p:cNvSpPr/>
            <p:nvPr/>
          </p:nvSpPr>
          <p:spPr>
            <a:xfrm flipH="1" rot="10800000">
              <a:off x="8732842" y="12847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5"/>
            <p:cNvSpPr/>
            <p:nvPr/>
          </p:nvSpPr>
          <p:spPr>
            <a:xfrm>
              <a:off x="8617240" y="3558925"/>
              <a:ext cx="769627" cy="610670"/>
            </a:xfrm>
            <a:custGeom>
              <a:rect b="b" l="l" r="r" t="t"/>
              <a:pathLst>
                <a:path extrusionOk="0" h="830844" w="1047111">
                  <a:moveTo>
                    <a:pt x="1046579" y="264107"/>
                  </a:moveTo>
                  <a:lnTo>
                    <a:pt x="478564" y="-195"/>
                  </a:lnTo>
                  <a:lnTo>
                    <a:pt x="448901" y="69930"/>
                  </a:lnTo>
                  <a:cubicBezTo>
                    <a:pt x="365241" y="266471"/>
                    <a:pt x="207670" y="422240"/>
                    <a:pt x="10197" y="503585"/>
                  </a:cubicBezTo>
                  <a:lnTo>
                    <a:pt x="-533" y="508073"/>
                  </a:lnTo>
                  <a:lnTo>
                    <a:pt x="586697" y="830650"/>
                  </a:lnTo>
                  <a:cubicBezTo>
                    <a:pt x="781715" y="744325"/>
                    <a:pt x="927015" y="545590"/>
                    <a:pt x="994266" y="387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5"/>
            <p:cNvSpPr/>
            <p:nvPr/>
          </p:nvSpPr>
          <p:spPr>
            <a:xfrm>
              <a:off x="8898705" y="3761595"/>
              <a:ext cx="314311" cy="200512"/>
            </a:xfrm>
            <a:custGeom>
              <a:rect b="b" l="l" r="r" t="t"/>
              <a:pathLst>
                <a:path extrusionOk="0" h="272806" w="427634">
                  <a:moveTo>
                    <a:pt x="423589" y="169098"/>
                  </a:moveTo>
                  <a:cubicBezTo>
                    <a:pt x="423028" y="169091"/>
                    <a:pt x="422537" y="168972"/>
                    <a:pt x="422046" y="168747"/>
                  </a:cubicBezTo>
                  <a:lnTo>
                    <a:pt x="99470" y="6477"/>
                  </a:lnTo>
                  <a:cubicBezTo>
                    <a:pt x="97787" y="5650"/>
                    <a:pt x="97016" y="3595"/>
                    <a:pt x="97857" y="1891"/>
                  </a:cubicBezTo>
                  <a:cubicBezTo>
                    <a:pt x="97857" y="1849"/>
                    <a:pt x="97927" y="1814"/>
                    <a:pt x="97927" y="1779"/>
                  </a:cubicBezTo>
                  <a:cubicBezTo>
                    <a:pt x="98769" y="40"/>
                    <a:pt x="100872" y="-690"/>
                    <a:pt x="102625" y="159"/>
                  </a:cubicBezTo>
                  <a:cubicBezTo>
                    <a:pt x="102625" y="166"/>
                    <a:pt x="102625" y="166"/>
                    <a:pt x="102625" y="166"/>
                  </a:cubicBezTo>
                  <a:lnTo>
                    <a:pt x="425202" y="162436"/>
                  </a:lnTo>
                  <a:cubicBezTo>
                    <a:pt x="426885" y="163334"/>
                    <a:pt x="427587" y="165409"/>
                    <a:pt x="426745" y="167134"/>
                  </a:cubicBezTo>
                  <a:cubicBezTo>
                    <a:pt x="426184" y="168340"/>
                    <a:pt x="424922" y="169098"/>
                    <a:pt x="423589" y="169098"/>
                  </a:cubicBezTo>
                  <a:close/>
                  <a:moveTo>
                    <a:pt x="328709" y="270990"/>
                  </a:moveTo>
                  <a:cubicBezTo>
                    <a:pt x="329621" y="269272"/>
                    <a:pt x="328920" y="267154"/>
                    <a:pt x="327237" y="266256"/>
                  </a:cubicBezTo>
                  <a:cubicBezTo>
                    <a:pt x="327237" y="266242"/>
                    <a:pt x="327167" y="266236"/>
                    <a:pt x="327167" y="266221"/>
                  </a:cubicBezTo>
                  <a:lnTo>
                    <a:pt x="4590" y="103951"/>
                  </a:lnTo>
                  <a:cubicBezTo>
                    <a:pt x="2837" y="103082"/>
                    <a:pt x="734" y="103783"/>
                    <a:pt x="-178" y="105529"/>
                  </a:cubicBezTo>
                  <a:cubicBezTo>
                    <a:pt x="-1019" y="107275"/>
                    <a:pt x="-318" y="109393"/>
                    <a:pt x="1435" y="110263"/>
                  </a:cubicBezTo>
                  <a:lnTo>
                    <a:pt x="324011" y="272532"/>
                  </a:lnTo>
                  <a:cubicBezTo>
                    <a:pt x="324572" y="272638"/>
                    <a:pt x="325063" y="272638"/>
                    <a:pt x="325624" y="272532"/>
                  </a:cubicBezTo>
                  <a:cubicBezTo>
                    <a:pt x="326887" y="272610"/>
                    <a:pt x="328008" y="272021"/>
                    <a:pt x="328709" y="270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1" name="Google Shape;601;p66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66"/>
          <p:cNvSpPr/>
          <p:nvPr/>
        </p:nvSpPr>
        <p:spPr>
          <a:xfrm flipH="1" rot="-1008355">
            <a:off x="-3422993" y="-16495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66"/>
          <p:cNvGrpSpPr/>
          <p:nvPr/>
        </p:nvGrpSpPr>
        <p:grpSpPr>
          <a:xfrm>
            <a:off x="233268" y="381350"/>
            <a:ext cx="4117249" cy="3945270"/>
            <a:chOff x="233268" y="381350"/>
            <a:chExt cx="4117249" cy="3945270"/>
          </a:xfrm>
        </p:grpSpPr>
        <p:grpSp>
          <p:nvGrpSpPr>
            <p:cNvPr id="604" name="Google Shape;604;p66"/>
            <p:cNvGrpSpPr/>
            <p:nvPr/>
          </p:nvGrpSpPr>
          <p:grpSpPr>
            <a:xfrm flipH="1">
              <a:off x="2979462" y="974933"/>
              <a:ext cx="1271585" cy="1042133"/>
              <a:chOff x="3147231" y="1221519"/>
              <a:chExt cx="1728166" cy="1416327"/>
            </a:xfrm>
          </p:grpSpPr>
          <p:sp>
            <p:nvSpPr>
              <p:cNvPr id="605" name="Google Shape;605;p66"/>
              <p:cNvSpPr/>
              <p:nvPr/>
            </p:nvSpPr>
            <p:spPr>
              <a:xfrm>
                <a:off x="3174649" y="1281342"/>
                <a:ext cx="1700748" cy="1211835"/>
              </a:xfrm>
              <a:custGeom>
                <a:rect b="b" l="l" r="r" t="t"/>
                <a:pathLst>
                  <a:path extrusionOk="0" h="1211835" w="1700748">
                    <a:moveTo>
                      <a:pt x="0" y="319982"/>
                    </a:moveTo>
                    <a:lnTo>
                      <a:pt x="1190237" y="0"/>
                    </a:lnTo>
                    <a:lnTo>
                      <a:pt x="1700749" y="891854"/>
                    </a:lnTo>
                    <a:lnTo>
                      <a:pt x="510512" y="1211835"/>
                    </a:lnTo>
                    <a:lnTo>
                      <a:pt x="0" y="3199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66"/>
              <p:cNvSpPr/>
              <p:nvPr/>
            </p:nvSpPr>
            <p:spPr>
              <a:xfrm>
                <a:off x="3147231" y="1601324"/>
                <a:ext cx="537931" cy="1036522"/>
              </a:xfrm>
              <a:custGeom>
                <a:rect b="b" l="l" r="r" t="t"/>
                <a:pathLst>
                  <a:path extrusionOk="0" h="1036522" w="537931">
                    <a:moveTo>
                      <a:pt x="0" y="1036522"/>
                    </a:moveTo>
                    <a:lnTo>
                      <a:pt x="27419" y="0"/>
                    </a:lnTo>
                    <a:lnTo>
                      <a:pt x="537931" y="891854"/>
                    </a:lnTo>
                    <a:lnTo>
                      <a:pt x="0" y="1036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66"/>
              <p:cNvSpPr/>
              <p:nvPr/>
            </p:nvSpPr>
            <p:spPr>
              <a:xfrm>
                <a:off x="3174217" y="2371793"/>
                <a:ext cx="466345" cy="233657"/>
              </a:xfrm>
              <a:custGeom>
                <a:rect b="b" l="l" r="r" t="t"/>
                <a:pathLst>
                  <a:path extrusionOk="0" h="233657" w="466345">
                    <a:moveTo>
                      <a:pt x="2985" y="233460"/>
                    </a:moveTo>
                    <a:cubicBezTo>
                      <a:pt x="2186" y="233488"/>
                      <a:pt x="1414" y="233208"/>
                      <a:pt x="811" y="232689"/>
                    </a:cubicBezTo>
                    <a:cubicBezTo>
                      <a:pt x="-697" y="231532"/>
                      <a:pt x="-977" y="229379"/>
                      <a:pt x="180" y="227871"/>
                    </a:cubicBezTo>
                    <a:cubicBezTo>
                      <a:pt x="201" y="227843"/>
                      <a:pt x="229" y="227808"/>
                      <a:pt x="250" y="227780"/>
                    </a:cubicBezTo>
                    <a:lnTo>
                      <a:pt x="180823" y="1135"/>
                    </a:lnTo>
                    <a:cubicBezTo>
                      <a:pt x="181784" y="-99"/>
                      <a:pt x="183453" y="-534"/>
                      <a:pt x="184890" y="83"/>
                    </a:cubicBezTo>
                    <a:lnTo>
                      <a:pt x="463498" y="103237"/>
                    </a:lnTo>
                    <a:cubicBezTo>
                      <a:pt x="465321" y="103896"/>
                      <a:pt x="466261" y="105902"/>
                      <a:pt x="465602" y="107725"/>
                    </a:cubicBezTo>
                    <a:cubicBezTo>
                      <a:pt x="464886" y="109528"/>
                      <a:pt x="462881" y="110453"/>
                      <a:pt x="461044" y="109829"/>
                    </a:cubicBezTo>
                    <a:lnTo>
                      <a:pt x="184890" y="7516"/>
                    </a:lnTo>
                    <a:lnTo>
                      <a:pt x="5860" y="231917"/>
                    </a:lnTo>
                    <a:cubicBezTo>
                      <a:pt x="5229" y="232892"/>
                      <a:pt x="4142" y="233474"/>
                      <a:pt x="2985" y="233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6"/>
              <p:cNvSpPr/>
              <p:nvPr/>
            </p:nvSpPr>
            <p:spPr>
              <a:xfrm>
                <a:off x="3260146" y="1221519"/>
                <a:ext cx="1089421" cy="415233"/>
              </a:xfrm>
              <a:custGeom>
                <a:rect b="b" l="l" r="r" t="t"/>
                <a:pathLst>
                  <a:path extrusionOk="0" h="415233" w="1089421">
                    <a:moveTo>
                      <a:pt x="159480" y="415023"/>
                    </a:moveTo>
                    <a:cubicBezTo>
                      <a:pt x="158056" y="415037"/>
                      <a:pt x="156773" y="414174"/>
                      <a:pt x="156254" y="412849"/>
                    </a:cubicBezTo>
                    <a:lnTo>
                      <a:pt x="105974" y="288587"/>
                    </a:lnTo>
                    <a:cubicBezTo>
                      <a:pt x="95652" y="262346"/>
                      <a:pt x="66017" y="249450"/>
                      <a:pt x="39776" y="259772"/>
                    </a:cubicBezTo>
                    <a:cubicBezTo>
                      <a:pt x="15456" y="269337"/>
                      <a:pt x="2287" y="295732"/>
                      <a:pt x="9272" y="320914"/>
                    </a:cubicBezTo>
                    <a:lnTo>
                      <a:pt x="15092" y="342513"/>
                    </a:lnTo>
                    <a:cubicBezTo>
                      <a:pt x="15576" y="344385"/>
                      <a:pt x="14453" y="346300"/>
                      <a:pt x="12581" y="346791"/>
                    </a:cubicBezTo>
                    <a:cubicBezTo>
                      <a:pt x="12575" y="346791"/>
                      <a:pt x="12575" y="346791"/>
                      <a:pt x="12567" y="346791"/>
                    </a:cubicBezTo>
                    <a:cubicBezTo>
                      <a:pt x="10744" y="347317"/>
                      <a:pt x="8837" y="346258"/>
                      <a:pt x="8318" y="344435"/>
                    </a:cubicBezTo>
                    <a:cubicBezTo>
                      <a:pt x="8311" y="344399"/>
                      <a:pt x="8297" y="344371"/>
                      <a:pt x="8290" y="344336"/>
                    </a:cubicBezTo>
                    <a:lnTo>
                      <a:pt x="2469" y="322738"/>
                    </a:lnTo>
                    <a:cubicBezTo>
                      <a:pt x="-7699" y="292219"/>
                      <a:pt x="8802" y="259239"/>
                      <a:pt x="39320" y="249071"/>
                    </a:cubicBezTo>
                    <a:cubicBezTo>
                      <a:pt x="69839" y="238903"/>
                      <a:pt x="102818" y="255403"/>
                      <a:pt x="112987" y="285922"/>
                    </a:cubicBezTo>
                    <a:lnTo>
                      <a:pt x="163056" y="410184"/>
                    </a:lnTo>
                    <a:cubicBezTo>
                      <a:pt x="163807" y="411923"/>
                      <a:pt x="163007" y="413950"/>
                      <a:pt x="161261" y="414700"/>
                    </a:cubicBezTo>
                    <a:cubicBezTo>
                      <a:pt x="161233" y="414714"/>
                      <a:pt x="161198" y="414728"/>
                      <a:pt x="161163" y="414742"/>
                    </a:cubicBezTo>
                    <a:cubicBezTo>
                      <a:pt x="160637" y="414988"/>
                      <a:pt x="160055" y="415079"/>
                      <a:pt x="159480" y="415023"/>
                    </a:cubicBezTo>
                    <a:close/>
                    <a:moveTo>
                      <a:pt x="315298" y="372948"/>
                    </a:moveTo>
                    <a:cubicBezTo>
                      <a:pt x="317065" y="372253"/>
                      <a:pt x="317928" y="370255"/>
                      <a:pt x="317234" y="368487"/>
                    </a:cubicBezTo>
                    <a:cubicBezTo>
                      <a:pt x="317220" y="368459"/>
                      <a:pt x="317206" y="368424"/>
                      <a:pt x="317192" y="368389"/>
                    </a:cubicBezTo>
                    <a:lnTo>
                      <a:pt x="267262" y="244408"/>
                    </a:lnTo>
                    <a:cubicBezTo>
                      <a:pt x="255117" y="214689"/>
                      <a:pt x="221183" y="200432"/>
                      <a:pt x="191457" y="212578"/>
                    </a:cubicBezTo>
                    <a:cubicBezTo>
                      <a:pt x="164431" y="223616"/>
                      <a:pt x="149788" y="252991"/>
                      <a:pt x="157236" y="281224"/>
                    </a:cubicBezTo>
                    <a:lnTo>
                      <a:pt x="163056" y="302822"/>
                    </a:lnTo>
                    <a:cubicBezTo>
                      <a:pt x="163561" y="304758"/>
                      <a:pt x="165539" y="305922"/>
                      <a:pt x="167474" y="305417"/>
                    </a:cubicBezTo>
                    <a:cubicBezTo>
                      <a:pt x="169410" y="304912"/>
                      <a:pt x="170573" y="302934"/>
                      <a:pt x="170069" y="300999"/>
                    </a:cubicBezTo>
                    <a:lnTo>
                      <a:pt x="164248" y="279400"/>
                    </a:lnTo>
                    <a:cubicBezTo>
                      <a:pt x="156583" y="252269"/>
                      <a:pt x="172362" y="224057"/>
                      <a:pt x="199493" y="216393"/>
                    </a:cubicBezTo>
                    <a:cubicBezTo>
                      <a:pt x="224808" y="209233"/>
                      <a:pt x="251414" y="222487"/>
                      <a:pt x="260951" y="247002"/>
                    </a:cubicBezTo>
                    <a:lnTo>
                      <a:pt x="311091" y="371335"/>
                    </a:lnTo>
                    <a:cubicBezTo>
                      <a:pt x="311609" y="372660"/>
                      <a:pt x="312893" y="373522"/>
                      <a:pt x="314317" y="373508"/>
                    </a:cubicBezTo>
                    <a:cubicBezTo>
                      <a:pt x="314660" y="373473"/>
                      <a:pt x="314990" y="373375"/>
                      <a:pt x="315298" y="373228"/>
                    </a:cubicBezTo>
                    <a:close/>
                    <a:moveTo>
                      <a:pt x="469574" y="331433"/>
                    </a:moveTo>
                    <a:cubicBezTo>
                      <a:pt x="471348" y="330690"/>
                      <a:pt x="472218" y="328677"/>
                      <a:pt x="471537" y="326875"/>
                    </a:cubicBezTo>
                    <a:lnTo>
                      <a:pt x="421538" y="202894"/>
                    </a:lnTo>
                    <a:cubicBezTo>
                      <a:pt x="409392" y="173175"/>
                      <a:pt x="375459" y="158918"/>
                      <a:pt x="345733" y="171064"/>
                    </a:cubicBezTo>
                    <a:cubicBezTo>
                      <a:pt x="318706" y="182101"/>
                      <a:pt x="304064" y="211477"/>
                      <a:pt x="311511" y="239709"/>
                    </a:cubicBezTo>
                    <a:lnTo>
                      <a:pt x="317332" y="261238"/>
                    </a:lnTo>
                    <a:cubicBezTo>
                      <a:pt x="317809" y="263117"/>
                      <a:pt x="319723" y="264246"/>
                      <a:pt x="321595" y="263762"/>
                    </a:cubicBezTo>
                    <a:cubicBezTo>
                      <a:pt x="321603" y="263762"/>
                      <a:pt x="321603" y="263762"/>
                      <a:pt x="321610" y="263762"/>
                    </a:cubicBezTo>
                    <a:cubicBezTo>
                      <a:pt x="323503" y="263251"/>
                      <a:pt x="324625" y="261308"/>
                      <a:pt x="324134" y="259415"/>
                    </a:cubicBezTo>
                    <a:lnTo>
                      <a:pt x="318314" y="237886"/>
                    </a:lnTo>
                    <a:cubicBezTo>
                      <a:pt x="310649" y="210755"/>
                      <a:pt x="326427" y="182543"/>
                      <a:pt x="353559" y="174878"/>
                    </a:cubicBezTo>
                    <a:cubicBezTo>
                      <a:pt x="378874" y="167719"/>
                      <a:pt x="405480" y="180972"/>
                      <a:pt x="415016" y="205488"/>
                    </a:cubicBezTo>
                    <a:lnTo>
                      <a:pt x="465226" y="329891"/>
                    </a:lnTo>
                    <a:cubicBezTo>
                      <a:pt x="465724" y="331237"/>
                      <a:pt x="467014" y="332135"/>
                      <a:pt x="468452" y="332135"/>
                    </a:cubicBezTo>
                    <a:cubicBezTo>
                      <a:pt x="468915" y="332064"/>
                      <a:pt x="469364" y="331924"/>
                      <a:pt x="469784" y="331714"/>
                    </a:cubicBezTo>
                    <a:close/>
                    <a:moveTo>
                      <a:pt x="623849" y="289919"/>
                    </a:moveTo>
                    <a:cubicBezTo>
                      <a:pt x="625652" y="289204"/>
                      <a:pt x="626528" y="287170"/>
                      <a:pt x="625813" y="285368"/>
                    </a:cubicBezTo>
                    <a:cubicBezTo>
                      <a:pt x="625813" y="285368"/>
                      <a:pt x="625813" y="285361"/>
                      <a:pt x="625813" y="285361"/>
                    </a:cubicBezTo>
                    <a:lnTo>
                      <a:pt x="575814" y="161590"/>
                    </a:lnTo>
                    <a:cubicBezTo>
                      <a:pt x="563759" y="131871"/>
                      <a:pt x="529903" y="117551"/>
                      <a:pt x="500184" y="129606"/>
                    </a:cubicBezTo>
                    <a:cubicBezTo>
                      <a:pt x="488129" y="134493"/>
                      <a:pt x="478066" y="143287"/>
                      <a:pt x="471608" y="154577"/>
                    </a:cubicBezTo>
                    <a:cubicBezTo>
                      <a:pt x="463838" y="167887"/>
                      <a:pt x="461769" y="183763"/>
                      <a:pt x="465857" y="198616"/>
                    </a:cubicBezTo>
                    <a:lnTo>
                      <a:pt x="471608" y="220214"/>
                    </a:lnTo>
                    <a:cubicBezTo>
                      <a:pt x="472112" y="222150"/>
                      <a:pt x="474090" y="223314"/>
                      <a:pt x="476026" y="222809"/>
                    </a:cubicBezTo>
                    <a:cubicBezTo>
                      <a:pt x="477961" y="222304"/>
                      <a:pt x="479125" y="220327"/>
                      <a:pt x="478620" y="218391"/>
                    </a:cubicBezTo>
                    <a:lnTo>
                      <a:pt x="472800" y="196793"/>
                    </a:lnTo>
                    <a:cubicBezTo>
                      <a:pt x="465268" y="169619"/>
                      <a:pt x="481187" y="141492"/>
                      <a:pt x="508360" y="133960"/>
                    </a:cubicBezTo>
                    <a:cubicBezTo>
                      <a:pt x="533542" y="126976"/>
                      <a:pt x="559938" y="140145"/>
                      <a:pt x="569502" y="164465"/>
                    </a:cubicBezTo>
                    <a:lnTo>
                      <a:pt x="619642" y="288727"/>
                    </a:lnTo>
                    <a:cubicBezTo>
                      <a:pt x="620182" y="290038"/>
                      <a:pt x="621451" y="290894"/>
                      <a:pt x="622868" y="290901"/>
                    </a:cubicBezTo>
                    <a:cubicBezTo>
                      <a:pt x="623373" y="290754"/>
                      <a:pt x="623849" y="290515"/>
                      <a:pt x="624270" y="290200"/>
                    </a:cubicBezTo>
                    <a:close/>
                    <a:moveTo>
                      <a:pt x="778125" y="248335"/>
                    </a:moveTo>
                    <a:cubicBezTo>
                      <a:pt x="779927" y="247620"/>
                      <a:pt x="780804" y="245586"/>
                      <a:pt x="780089" y="243784"/>
                    </a:cubicBezTo>
                    <a:cubicBezTo>
                      <a:pt x="780089" y="243784"/>
                      <a:pt x="780089" y="243777"/>
                      <a:pt x="780089" y="243777"/>
                    </a:cubicBezTo>
                    <a:lnTo>
                      <a:pt x="730580" y="119515"/>
                    </a:lnTo>
                    <a:cubicBezTo>
                      <a:pt x="718442" y="89788"/>
                      <a:pt x="684508" y="75539"/>
                      <a:pt x="654782" y="87678"/>
                    </a:cubicBezTo>
                    <a:cubicBezTo>
                      <a:pt x="642818" y="92566"/>
                      <a:pt x="632819" y="101296"/>
                      <a:pt x="626374" y="112502"/>
                    </a:cubicBezTo>
                    <a:cubicBezTo>
                      <a:pt x="618611" y="125833"/>
                      <a:pt x="616536" y="141730"/>
                      <a:pt x="620624" y="156611"/>
                    </a:cubicBezTo>
                    <a:lnTo>
                      <a:pt x="626374" y="178209"/>
                    </a:lnTo>
                    <a:cubicBezTo>
                      <a:pt x="626921" y="180068"/>
                      <a:pt x="628849" y="181162"/>
                      <a:pt x="630722" y="180664"/>
                    </a:cubicBezTo>
                    <a:cubicBezTo>
                      <a:pt x="632573" y="180152"/>
                      <a:pt x="633667" y="178245"/>
                      <a:pt x="633176" y="176386"/>
                    </a:cubicBezTo>
                    <a:lnTo>
                      <a:pt x="627356" y="154788"/>
                    </a:lnTo>
                    <a:cubicBezTo>
                      <a:pt x="619824" y="127614"/>
                      <a:pt x="635743" y="99487"/>
                      <a:pt x="662917" y="91955"/>
                    </a:cubicBezTo>
                    <a:cubicBezTo>
                      <a:pt x="688099" y="84971"/>
                      <a:pt x="714494" y="98140"/>
                      <a:pt x="724059" y="122460"/>
                    </a:cubicBezTo>
                    <a:lnTo>
                      <a:pt x="774198" y="246722"/>
                    </a:lnTo>
                    <a:cubicBezTo>
                      <a:pt x="774752" y="248019"/>
                      <a:pt x="776015" y="248868"/>
                      <a:pt x="777424" y="248896"/>
                    </a:cubicBezTo>
                    <a:cubicBezTo>
                      <a:pt x="777887" y="248910"/>
                      <a:pt x="778343" y="248812"/>
                      <a:pt x="778756" y="248615"/>
                    </a:cubicBezTo>
                    <a:close/>
                    <a:moveTo>
                      <a:pt x="932401" y="206821"/>
                    </a:moveTo>
                    <a:cubicBezTo>
                      <a:pt x="934203" y="206105"/>
                      <a:pt x="935080" y="204072"/>
                      <a:pt x="934364" y="202269"/>
                    </a:cubicBezTo>
                    <a:cubicBezTo>
                      <a:pt x="934364" y="202269"/>
                      <a:pt x="934364" y="202262"/>
                      <a:pt x="934364" y="202262"/>
                    </a:cubicBezTo>
                    <a:lnTo>
                      <a:pt x="884225" y="78000"/>
                    </a:lnTo>
                    <a:cubicBezTo>
                      <a:pt x="872409" y="48190"/>
                      <a:pt x="838657" y="33604"/>
                      <a:pt x="808847" y="45420"/>
                    </a:cubicBezTo>
                    <a:cubicBezTo>
                      <a:pt x="781302" y="56339"/>
                      <a:pt x="766400" y="86247"/>
                      <a:pt x="774268" y="114816"/>
                    </a:cubicBezTo>
                    <a:lnTo>
                      <a:pt x="780089" y="136415"/>
                    </a:lnTo>
                    <a:cubicBezTo>
                      <a:pt x="780594" y="138350"/>
                      <a:pt x="782571" y="139514"/>
                      <a:pt x="784507" y="139009"/>
                    </a:cubicBezTo>
                    <a:cubicBezTo>
                      <a:pt x="786442" y="138505"/>
                      <a:pt x="787606" y="136527"/>
                      <a:pt x="787101" y="134591"/>
                    </a:cubicBezTo>
                    <a:lnTo>
                      <a:pt x="781281" y="112993"/>
                    </a:lnTo>
                    <a:cubicBezTo>
                      <a:pt x="773967" y="85721"/>
                      <a:pt x="790145" y="57685"/>
                      <a:pt x="817416" y="50378"/>
                    </a:cubicBezTo>
                    <a:cubicBezTo>
                      <a:pt x="842360" y="43688"/>
                      <a:pt x="868376" y="56654"/>
                      <a:pt x="878054" y="80595"/>
                    </a:cubicBezTo>
                    <a:lnTo>
                      <a:pt x="928123" y="204857"/>
                    </a:lnTo>
                    <a:cubicBezTo>
                      <a:pt x="928642" y="206196"/>
                      <a:pt x="929918" y="207080"/>
                      <a:pt x="931349" y="207101"/>
                    </a:cubicBezTo>
                    <a:cubicBezTo>
                      <a:pt x="932022" y="207368"/>
                      <a:pt x="932780" y="207368"/>
                      <a:pt x="933453" y="207101"/>
                    </a:cubicBezTo>
                    <a:close/>
                    <a:moveTo>
                      <a:pt x="1086676" y="165306"/>
                    </a:moveTo>
                    <a:cubicBezTo>
                      <a:pt x="1088479" y="164591"/>
                      <a:pt x="1089355" y="162558"/>
                      <a:pt x="1088640" y="160755"/>
                    </a:cubicBezTo>
                    <a:cubicBezTo>
                      <a:pt x="1088640" y="160755"/>
                      <a:pt x="1088640" y="160748"/>
                      <a:pt x="1088640" y="160748"/>
                    </a:cubicBezTo>
                    <a:lnTo>
                      <a:pt x="1038500" y="36486"/>
                    </a:lnTo>
                    <a:cubicBezTo>
                      <a:pt x="1026684" y="6676"/>
                      <a:pt x="992933" y="-7910"/>
                      <a:pt x="963123" y="3906"/>
                    </a:cubicBezTo>
                    <a:cubicBezTo>
                      <a:pt x="935577" y="14825"/>
                      <a:pt x="920676" y="44733"/>
                      <a:pt x="928544" y="73302"/>
                    </a:cubicBezTo>
                    <a:lnTo>
                      <a:pt x="934364" y="94831"/>
                    </a:lnTo>
                    <a:cubicBezTo>
                      <a:pt x="934841" y="96710"/>
                      <a:pt x="936756" y="97839"/>
                      <a:pt x="938628" y="97355"/>
                    </a:cubicBezTo>
                    <a:cubicBezTo>
                      <a:pt x="938635" y="97355"/>
                      <a:pt x="938635" y="97355"/>
                      <a:pt x="938642" y="97355"/>
                    </a:cubicBezTo>
                    <a:cubicBezTo>
                      <a:pt x="940500" y="96808"/>
                      <a:pt x="941594" y="94880"/>
                      <a:pt x="941097" y="93007"/>
                    </a:cubicBezTo>
                    <a:lnTo>
                      <a:pt x="935346" y="71479"/>
                    </a:lnTo>
                    <a:cubicBezTo>
                      <a:pt x="927682" y="44347"/>
                      <a:pt x="943460" y="16136"/>
                      <a:pt x="970591" y="8471"/>
                    </a:cubicBezTo>
                    <a:cubicBezTo>
                      <a:pt x="995906" y="1311"/>
                      <a:pt x="1022512" y="14565"/>
                      <a:pt x="1032049" y="39081"/>
                    </a:cubicBezTo>
                    <a:lnTo>
                      <a:pt x="1082119" y="163343"/>
                    </a:lnTo>
                    <a:cubicBezTo>
                      <a:pt x="1082666" y="164675"/>
                      <a:pt x="1083977" y="165538"/>
                      <a:pt x="1085414" y="1655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6"/>
              <p:cNvSpPr/>
              <p:nvPr/>
            </p:nvSpPr>
            <p:spPr>
              <a:xfrm>
                <a:off x="3441411" y="1637814"/>
                <a:ext cx="1332749" cy="834325"/>
              </a:xfrm>
              <a:custGeom>
                <a:rect b="b" l="l" r="r" t="t"/>
                <a:pathLst>
                  <a:path extrusionOk="0" h="834325" w="1332749">
                    <a:moveTo>
                      <a:pt x="1332124" y="344937"/>
                    </a:moveTo>
                    <a:cubicBezTo>
                      <a:pt x="1331619" y="343064"/>
                      <a:pt x="1329691" y="341963"/>
                      <a:pt x="1327825" y="342468"/>
                    </a:cubicBezTo>
                    <a:cubicBezTo>
                      <a:pt x="1327804" y="342475"/>
                      <a:pt x="1327790" y="342475"/>
                      <a:pt x="1327776" y="342482"/>
                    </a:cubicBezTo>
                    <a:lnTo>
                      <a:pt x="1129111" y="395847"/>
                    </a:lnTo>
                    <a:lnTo>
                      <a:pt x="1035283" y="229861"/>
                    </a:lnTo>
                    <a:lnTo>
                      <a:pt x="1224622" y="178880"/>
                    </a:lnTo>
                    <a:cubicBezTo>
                      <a:pt x="1226473" y="178368"/>
                      <a:pt x="1227567" y="176460"/>
                      <a:pt x="1227076" y="174602"/>
                    </a:cubicBezTo>
                    <a:cubicBezTo>
                      <a:pt x="1226655" y="172793"/>
                      <a:pt x="1224846" y="171664"/>
                      <a:pt x="1223037" y="172085"/>
                    </a:cubicBezTo>
                    <a:cubicBezTo>
                      <a:pt x="1222960" y="172099"/>
                      <a:pt x="1222875" y="172127"/>
                      <a:pt x="1222798" y="172148"/>
                    </a:cubicBezTo>
                    <a:lnTo>
                      <a:pt x="1031356" y="223550"/>
                    </a:lnTo>
                    <a:lnTo>
                      <a:pt x="937528" y="57563"/>
                    </a:lnTo>
                    <a:lnTo>
                      <a:pt x="1126867" y="6722"/>
                    </a:lnTo>
                    <a:cubicBezTo>
                      <a:pt x="1128746" y="6245"/>
                      <a:pt x="1129875" y="4331"/>
                      <a:pt x="1129391" y="2459"/>
                    </a:cubicBezTo>
                    <a:cubicBezTo>
                      <a:pt x="1129391" y="2451"/>
                      <a:pt x="1129391" y="2451"/>
                      <a:pt x="1129391" y="2445"/>
                    </a:cubicBezTo>
                    <a:cubicBezTo>
                      <a:pt x="1128879" y="551"/>
                      <a:pt x="1126937" y="-571"/>
                      <a:pt x="1125044" y="-80"/>
                    </a:cubicBezTo>
                    <a:lnTo>
                      <a:pt x="2548" y="301809"/>
                    </a:lnTo>
                    <a:cubicBezTo>
                      <a:pt x="612" y="302062"/>
                      <a:pt x="-755" y="303836"/>
                      <a:pt x="-503" y="305771"/>
                    </a:cubicBezTo>
                    <a:cubicBezTo>
                      <a:pt x="-250" y="307707"/>
                      <a:pt x="1524" y="309074"/>
                      <a:pt x="3459" y="308822"/>
                    </a:cubicBezTo>
                    <a:lnTo>
                      <a:pt x="4371" y="308822"/>
                    </a:lnTo>
                    <a:lnTo>
                      <a:pt x="46446" y="297602"/>
                    </a:lnTo>
                    <a:lnTo>
                      <a:pt x="136908" y="464500"/>
                    </a:lnTo>
                    <a:lnTo>
                      <a:pt x="100723" y="474248"/>
                    </a:lnTo>
                    <a:cubicBezTo>
                      <a:pt x="98914" y="474668"/>
                      <a:pt x="97785" y="476478"/>
                      <a:pt x="98206" y="478287"/>
                    </a:cubicBezTo>
                    <a:cubicBezTo>
                      <a:pt x="98220" y="478364"/>
                      <a:pt x="98248" y="478448"/>
                      <a:pt x="98269" y="478525"/>
                    </a:cubicBezTo>
                    <a:cubicBezTo>
                      <a:pt x="98683" y="480047"/>
                      <a:pt x="100057" y="481113"/>
                      <a:pt x="101635" y="481120"/>
                    </a:cubicBezTo>
                    <a:lnTo>
                      <a:pt x="102546" y="481120"/>
                    </a:lnTo>
                    <a:lnTo>
                      <a:pt x="140344" y="470952"/>
                    </a:lnTo>
                    <a:lnTo>
                      <a:pt x="230876" y="637850"/>
                    </a:lnTo>
                    <a:lnTo>
                      <a:pt x="205350" y="644863"/>
                    </a:lnTo>
                    <a:cubicBezTo>
                      <a:pt x="203415" y="645115"/>
                      <a:pt x="202047" y="646889"/>
                      <a:pt x="202300" y="648825"/>
                    </a:cubicBezTo>
                    <a:cubicBezTo>
                      <a:pt x="202552" y="650760"/>
                      <a:pt x="204327" y="652128"/>
                      <a:pt x="206262" y="651875"/>
                    </a:cubicBezTo>
                    <a:lnTo>
                      <a:pt x="207174" y="651875"/>
                    </a:lnTo>
                    <a:lnTo>
                      <a:pt x="234312" y="644863"/>
                    </a:lnTo>
                    <a:lnTo>
                      <a:pt x="335924" y="832308"/>
                    </a:lnTo>
                    <a:cubicBezTo>
                      <a:pt x="336555" y="833423"/>
                      <a:pt x="337726" y="834117"/>
                      <a:pt x="339009" y="834131"/>
                    </a:cubicBezTo>
                    <a:cubicBezTo>
                      <a:pt x="339598" y="834124"/>
                      <a:pt x="340173" y="833983"/>
                      <a:pt x="340692" y="833710"/>
                    </a:cubicBezTo>
                    <a:cubicBezTo>
                      <a:pt x="342368" y="832756"/>
                      <a:pt x="342985" y="830652"/>
                      <a:pt x="342095" y="828941"/>
                    </a:cubicBezTo>
                    <a:lnTo>
                      <a:pt x="240974" y="641917"/>
                    </a:lnTo>
                    <a:lnTo>
                      <a:pt x="449877" y="585817"/>
                    </a:lnTo>
                    <a:lnTo>
                      <a:pt x="555065" y="772210"/>
                    </a:lnTo>
                    <a:cubicBezTo>
                      <a:pt x="555696" y="773325"/>
                      <a:pt x="556867" y="774019"/>
                      <a:pt x="558151" y="774033"/>
                    </a:cubicBezTo>
                    <a:cubicBezTo>
                      <a:pt x="558768" y="774040"/>
                      <a:pt x="559378" y="773865"/>
                      <a:pt x="559904" y="773542"/>
                    </a:cubicBezTo>
                    <a:cubicBezTo>
                      <a:pt x="561559" y="772617"/>
                      <a:pt x="562148" y="770520"/>
                      <a:pt x="561222" y="768865"/>
                    </a:cubicBezTo>
                    <a:cubicBezTo>
                      <a:pt x="561201" y="768837"/>
                      <a:pt x="561187" y="768802"/>
                      <a:pt x="561166" y="768774"/>
                    </a:cubicBezTo>
                    <a:lnTo>
                      <a:pt x="456679" y="583924"/>
                    </a:lnTo>
                    <a:lnTo>
                      <a:pt x="675050" y="525159"/>
                    </a:lnTo>
                    <a:lnTo>
                      <a:pt x="780237" y="711622"/>
                    </a:lnTo>
                    <a:cubicBezTo>
                      <a:pt x="780862" y="712702"/>
                      <a:pt x="782005" y="713368"/>
                      <a:pt x="783253" y="713375"/>
                    </a:cubicBezTo>
                    <a:cubicBezTo>
                      <a:pt x="783863" y="713368"/>
                      <a:pt x="784459" y="713228"/>
                      <a:pt x="785006" y="712954"/>
                    </a:cubicBezTo>
                    <a:cubicBezTo>
                      <a:pt x="786654" y="711980"/>
                      <a:pt x="787243" y="709876"/>
                      <a:pt x="786338" y="708186"/>
                    </a:cubicBezTo>
                    <a:lnTo>
                      <a:pt x="682062" y="523265"/>
                    </a:lnTo>
                    <a:lnTo>
                      <a:pt x="900362" y="464640"/>
                    </a:lnTo>
                    <a:lnTo>
                      <a:pt x="1005550" y="651034"/>
                    </a:lnTo>
                    <a:cubicBezTo>
                      <a:pt x="1006146" y="652149"/>
                      <a:pt x="1007303" y="652850"/>
                      <a:pt x="1008565" y="652857"/>
                    </a:cubicBezTo>
                    <a:cubicBezTo>
                      <a:pt x="1009183" y="652871"/>
                      <a:pt x="1009793" y="652696"/>
                      <a:pt x="1010319" y="652366"/>
                    </a:cubicBezTo>
                    <a:cubicBezTo>
                      <a:pt x="1012002" y="651412"/>
                      <a:pt x="1012598" y="649280"/>
                      <a:pt x="1011651" y="647598"/>
                    </a:cubicBezTo>
                    <a:lnTo>
                      <a:pt x="907164" y="462747"/>
                    </a:lnTo>
                    <a:lnTo>
                      <a:pt x="1125394" y="404052"/>
                    </a:lnTo>
                    <a:lnTo>
                      <a:pt x="1230582" y="590515"/>
                    </a:lnTo>
                    <a:cubicBezTo>
                      <a:pt x="1231206" y="591595"/>
                      <a:pt x="1232349" y="592261"/>
                      <a:pt x="1233598" y="592269"/>
                    </a:cubicBezTo>
                    <a:cubicBezTo>
                      <a:pt x="1234208" y="592269"/>
                      <a:pt x="1234811" y="592128"/>
                      <a:pt x="1235351" y="591848"/>
                    </a:cubicBezTo>
                    <a:cubicBezTo>
                      <a:pt x="1236999" y="590873"/>
                      <a:pt x="1237588" y="588769"/>
                      <a:pt x="1236683" y="587079"/>
                    </a:cubicBezTo>
                    <a:lnTo>
                      <a:pt x="1132196" y="402159"/>
                    </a:lnTo>
                    <a:lnTo>
                      <a:pt x="1329108" y="349214"/>
                    </a:lnTo>
                    <a:cubicBezTo>
                      <a:pt x="1331030" y="348997"/>
                      <a:pt x="1332411" y="347258"/>
                      <a:pt x="1332194" y="345329"/>
                    </a:cubicBezTo>
                    <a:cubicBezTo>
                      <a:pt x="1332180" y="345196"/>
                      <a:pt x="1332152" y="345070"/>
                      <a:pt x="1332124" y="344937"/>
                    </a:cubicBezTo>
                    <a:close/>
                    <a:moveTo>
                      <a:pt x="1024694" y="225724"/>
                    </a:moveTo>
                    <a:lnTo>
                      <a:pt x="806464" y="284418"/>
                    </a:lnTo>
                    <a:lnTo>
                      <a:pt x="712637" y="118432"/>
                    </a:lnTo>
                    <a:lnTo>
                      <a:pt x="930867" y="59737"/>
                    </a:lnTo>
                    <a:close/>
                    <a:moveTo>
                      <a:pt x="480382" y="180843"/>
                    </a:moveTo>
                    <a:lnTo>
                      <a:pt x="574209" y="346830"/>
                    </a:lnTo>
                    <a:lnTo>
                      <a:pt x="355979" y="405525"/>
                    </a:lnTo>
                    <a:lnTo>
                      <a:pt x="262152" y="239538"/>
                    </a:lnTo>
                    <a:close/>
                    <a:moveTo>
                      <a:pt x="487394" y="178950"/>
                    </a:moveTo>
                    <a:lnTo>
                      <a:pt x="705624" y="120325"/>
                    </a:lnTo>
                    <a:lnTo>
                      <a:pt x="799452" y="286312"/>
                    </a:lnTo>
                    <a:lnTo>
                      <a:pt x="581222" y="344937"/>
                    </a:lnTo>
                    <a:close/>
                    <a:moveTo>
                      <a:pt x="53108" y="295709"/>
                    </a:moveTo>
                    <a:lnTo>
                      <a:pt x="255139" y="241432"/>
                    </a:lnTo>
                    <a:lnTo>
                      <a:pt x="348967" y="407418"/>
                    </a:lnTo>
                    <a:lnTo>
                      <a:pt x="143570" y="462607"/>
                    </a:lnTo>
                    <a:close/>
                    <a:moveTo>
                      <a:pt x="237538" y="635816"/>
                    </a:moveTo>
                    <a:lnTo>
                      <a:pt x="147006" y="468708"/>
                    </a:lnTo>
                    <a:lnTo>
                      <a:pt x="352473" y="413449"/>
                    </a:lnTo>
                    <a:lnTo>
                      <a:pt x="446371" y="579786"/>
                    </a:lnTo>
                    <a:close/>
                    <a:moveTo>
                      <a:pt x="453313" y="577823"/>
                    </a:moveTo>
                    <a:lnTo>
                      <a:pt x="359486" y="411485"/>
                    </a:lnTo>
                    <a:lnTo>
                      <a:pt x="577786" y="352791"/>
                    </a:lnTo>
                    <a:lnTo>
                      <a:pt x="671613" y="518777"/>
                    </a:lnTo>
                    <a:close/>
                    <a:moveTo>
                      <a:pt x="678626" y="516673"/>
                    </a:moveTo>
                    <a:lnTo>
                      <a:pt x="584798" y="350687"/>
                    </a:lnTo>
                    <a:lnTo>
                      <a:pt x="803028" y="292272"/>
                    </a:lnTo>
                    <a:lnTo>
                      <a:pt x="896856" y="458259"/>
                    </a:lnTo>
                    <a:close/>
                    <a:moveTo>
                      <a:pt x="903868" y="456155"/>
                    </a:moveTo>
                    <a:lnTo>
                      <a:pt x="810041" y="290169"/>
                    </a:lnTo>
                    <a:lnTo>
                      <a:pt x="1028271" y="231474"/>
                    </a:lnTo>
                    <a:lnTo>
                      <a:pt x="1122098" y="3974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0" name="Google Shape;610;p66"/>
            <p:cNvSpPr/>
            <p:nvPr/>
          </p:nvSpPr>
          <p:spPr>
            <a:xfrm flipH="1" rot="10800000">
              <a:off x="4251041" y="41315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66"/>
            <p:cNvSpPr/>
            <p:nvPr/>
          </p:nvSpPr>
          <p:spPr>
            <a:xfrm rot="10800000">
              <a:off x="735553" y="10649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2" name="Google Shape;612;p66"/>
            <p:cNvGrpSpPr/>
            <p:nvPr/>
          </p:nvGrpSpPr>
          <p:grpSpPr>
            <a:xfrm flipH="1">
              <a:off x="233268" y="3715950"/>
              <a:ext cx="769627" cy="610670"/>
              <a:chOff x="8617240" y="3715950"/>
              <a:chExt cx="769627" cy="610670"/>
            </a:xfrm>
          </p:grpSpPr>
          <p:sp>
            <p:nvSpPr>
              <p:cNvPr id="613" name="Google Shape;613;p66"/>
              <p:cNvSpPr/>
              <p:nvPr/>
            </p:nvSpPr>
            <p:spPr>
              <a:xfrm>
                <a:off x="8617240" y="3715950"/>
                <a:ext cx="769627" cy="610670"/>
              </a:xfrm>
              <a:custGeom>
                <a:rect b="b" l="l" r="r" t="t"/>
                <a:pathLst>
                  <a:path extrusionOk="0" h="830844" w="1047111">
                    <a:moveTo>
                      <a:pt x="1046579" y="264107"/>
                    </a:moveTo>
                    <a:lnTo>
                      <a:pt x="478564" y="-195"/>
                    </a:lnTo>
                    <a:lnTo>
                      <a:pt x="448901" y="69930"/>
                    </a:lnTo>
                    <a:cubicBezTo>
                      <a:pt x="365241" y="266471"/>
                      <a:pt x="207670" y="422240"/>
                      <a:pt x="10197" y="503585"/>
                    </a:cubicBezTo>
                    <a:lnTo>
                      <a:pt x="-533" y="508073"/>
                    </a:lnTo>
                    <a:lnTo>
                      <a:pt x="586697" y="830650"/>
                    </a:lnTo>
                    <a:cubicBezTo>
                      <a:pt x="781715" y="744325"/>
                      <a:pt x="927015" y="545590"/>
                      <a:pt x="994266" y="387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66"/>
              <p:cNvSpPr/>
              <p:nvPr/>
            </p:nvSpPr>
            <p:spPr>
              <a:xfrm>
                <a:off x="8898705" y="3918620"/>
                <a:ext cx="314311" cy="200512"/>
              </a:xfrm>
              <a:custGeom>
                <a:rect b="b" l="l" r="r" t="t"/>
                <a:pathLst>
                  <a:path extrusionOk="0" h="272806" w="427634">
                    <a:moveTo>
                      <a:pt x="423589" y="169098"/>
                    </a:moveTo>
                    <a:cubicBezTo>
                      <a:pt x="423028" y="169091"/>
                      <a:pt x="422537" y="168972"/>
                      <a:pt x="422046" y="168747"/>
                    </a:cubicBezTo>
                    <a:lnTo>
                      <a:pt x="99470" y="6477"/>
                    </a:lnTo>
                    <a:cubicBezTo>
                      <a:pt x="97787" y="5650"/>
                      <a:pt x="97016" y="3595"/>
                      <a:pt x="97857" y="1891"/>
                    </a:cubicBezTo>
                    <a:cubicBezTo>
                      <a:pt x="97857" y="1849"/>
                      <a:pt x="97927" y="1814"/>
                      <a:pt x="97927" y="1779"/>
                    </a:cubicBezTo>
                    <a:cubicBezTo>
                      <a:pt x="98769" y="40"/>
                      <a:pt x="100872" y="-690"/>
                      <a:pt x="102625" y="159"/>
                    </a:cubicBezTo>
                    <a:cubicBezTo>
                      <a:pt x="102625" y="166"/>
                      <a:pt x="102625" y="166"/>
                      <a:pt x="102625" y="166"/>
                    </a:cubicBezTo>
                    <a:lnTo>
                      <a:pt x="425202" y="162436"/>
                    </a:lnTo>
                    <a:cubicBezTo>
                      <a:pt x="426885" y="163334"/>
                      <a:pt x="427587" y="165409"/>
                      <a:pt x="426745" y="167134"/>
                    </a:cubicBezTo>
                    <a:cubicBezTo>
                      <a:pt x="426184" y="168340"/>
                      <a:pt x="424922" y="169098"/>
                      <a:pt x="423589" y="169098"/>
                    </a:cubicBezTo>
                    <a:close/>
                    <a:moveTo>
                      <a:pt x="328709" y="270990"/>
                    </a:moveTo>
                    <a:cubicBezTo>
                      <a:pt x="329621" y="269272"/>
                      <a:pt x="328920" y="267154"/>
                      <a:pt x="327237" y="266256"/>
                    </a:cubicBezTo>
                    <a:cubicBezTo>
                      <a:pt x="327237" y="266242"/>
                      <a:pt x="327167" y="266236"/>
                      <a:pt x="327167" y="266221"/>
                    </a:cubicBezTo>
                    <a:lnTo>
                      <a:pt x="4590" y="103951"/>
                    </a:lnTo>
                    <a:cubicBezTo>
                      <a:pt x="2837" y="103082"/>
                      <a:pt x="734" y="103783"/>
                      <a:pt x="-178" y="105529"/>
                    </a:cubicBezTo>
                    <a:cubicBezTo>
                      <a:pt x="-1019" y="107275"/>
                      <a:pt x="-318" y="109393"/>
                      <a:pt x="1435" y="110263"/>
                    </a:cubicBezTo>
                    <a:lnTo>
                      <a:pt x="324011" y="272532"/>
                    </a:lnTo>
                    <a:cubicBezTo>
                      <a:pt x="324572" y="272638"/>
                      <a:pt x="325063" y="272638"/>
                      <a:pt x="325624" y="272532"/>
                    </a:cubicBezTo>
                    <a:cubicBezTo>
                      <a:pt x="326887" y="272610"/>
                      <a:pt x="328008" y="272021"/>
                      <a:pt x="328709" y="270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66"/>
            <p:cNvGrpSpPr/>
            <p:nvPr/>
          </p:nvGrpSpPr>
          <p:grpSpPr>
            <a:xfrm flipH="1">
              <a:off x="1822175" y="381350"/>
              <a:ext cx="939446" cy="939446"/>
              <a:chOff x="7314317" y="1694632"/>
              <a:chExt cx="1286384" cy="1286384"/>
            </a:xfrm>
          </p:grpSpPr>
          <p:sp>
            <p:nvSpPr>
              <p:cNvPr id="616" name="Google Shape;616;p66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66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23" name="Google Shape;623;p68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4" name="Google Shape;624;p68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5" name="Google Shape;625;p68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6" name="Google Shape;62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3726" y="475012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9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69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69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1" name="Google Shape;631;p69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32" name="Google Shape;63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5" name="Google Shape;635;p70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36" name="Google Shape;636;p70"/>
          <p:cNvSpPr/>
          <p:nvPr/>
        </p:nvSpPr>
        <p:spPr>
          <a:xfrm>
            <a:off x="8673000" y="0"/>
            <a:ext cx="471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" name="Google Shape;637;p70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8" name="Google Shape;638;p70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639" name="Google Shape;639;p7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70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41" name="Google Shape;64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1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71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71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6" name="Google Shape;646;p71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7" name="Google Shape;647;p71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8" name="Google Shape;648;p71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9" name="Google Shape;649;p71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50" name="Google Shape;650;p71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651" name="Google Shape;651;p7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71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53" name="Google Shape;653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6" name="Google Shape;656;p72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7" name="Google Shape;657;p72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8" name="Google Shape;658;p72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659" name="Google Shape;659;p72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72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61" name="Google Shape;66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4" name="Google Shape;664;p73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73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666" name="Google Shape;666;p73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7" name="Google Shape;667;p73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68" name="Google Shape;668;p7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73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70" name="Google Shape;67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" name="Google Shape;62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63" name="Google Shape;63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5" name="Google Shape;6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6101" y="4783754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4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3" name="Google Shape;673;p74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" name="Google Shape;674;p74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5" name="Google Shape;675;p74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676" name="Google Shape;676;p7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74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78" name="Google Shape;678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6101" y="4783754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5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5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2" name="Google Shape;682;p75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683" name="Google Shape;683;p75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4" name="Google Shape;684;p75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85" name="Google Shape;685;p7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75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87" name="Google Shape;687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6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p76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7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3" name="Google Shape;693;p77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4" name="Google Shape;694;p77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5" name="Google Shape;695;p77"/>
          <p:cNvCxnSpPr/>
          <p:nvPr/>
        </p:nvCxnSpPr>
        <p:spPr>
          <a:xfrm>
            <a:off x="86824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6" name="Google Shape;696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9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79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2" name="Google Shape;702;p79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3" name="Google Shape;703;p79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4" name="Google Shape;704;p79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5" name="Google Shape;705;p79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6" name="Google Shape;706;p79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7" name="Google Shape;707;p79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8" name="Google Shape;708;p79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9" name="Google Shape;709;p79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0" name="Google Shape;710;p79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1" name="Google Shape;711;p79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2" name="Google Shape;712;p79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3" name="Google Shape;713;p79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714" name="Google Shape;714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79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716" name="Google Shape;716;p79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79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79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719" name="Google Shape;719;p79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79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1" name="Google Shape;721;p79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722" name="Google Shape;722;p79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9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79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5" name="Google Shape;725;p79"/>
          <p:cNvGrpSpPr/>
          <p:nvPr/>
        </p:nvGrpSpPr>
        <p:grpSpPr>
          <a:xfrm>
            <a:off x="720000" y="4854300"/>
            <a:ext cx="8536500" cy="0"/>
            <a:chOff x="2220050" y="1547100"/>
            <a:chExt cx="8536500" cy="0"/>
          </a:xfrm>
        </p:grpSpPr>
        <p:cxnSp>
          <p:nvCxnSpPr>
            <p:cNvPr id="726" name="Google Shape;726;p7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79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0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31" name="Google Shape;731;p80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2" name="Google Shape;732;p80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733" name="Google Shape;733;p8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4" name="Google Shape;734;p80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35" name="Google Shape;735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1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738" name="Google Shape;738;p81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739" name="Google Shape;739;p81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0" name="Google Shape;740;p81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81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2" name="Google Shape;742;p81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743" name="Google Shape;74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2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6" name="Google Shape;746;p82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47" name="Google Shape;747;p82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p82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82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750" name="Google Shape;750;p82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1" name="Google Shape;751;p82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3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4" name="Google Shape;754;p83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55" name="Google Shape;755;p83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6" name="Google Shape;756;p83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7" name="Google Shape;757;p83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758" name="Google Shape;758;p8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83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70" name="Google Shape;70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" name="Google Shape;71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4" name="Google Shape;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4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2" name="Google Shape;762;p84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63" name="Google Shape;763;p84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4" name="Google Shape;764;p84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5" name="Google Shape;765;p84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766" name="Google Shape;766;p8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7" name="Google Shape;767;p84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5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0" name="Google Shape;770;p85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2" name="Google Shape;772;p85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73" name="Google Shape;773;p85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74" name="Google Shape;774;p85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75" name="Google Shape;775;p85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6" name="Google Shape;776;p85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7" name="Google Shape;777;p85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0" name="Google Shape;780;p86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81" name="Google Shape;781;p86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82" name="Google Shape;782;p86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83" name="Google Shape;783;p86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84" name="Google Shape;784;p86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5" name="Google Shape;785;p86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6" name="Google Shape;786;p86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7" name="Google Shape;787;p86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8" name="Google Shape;788;p86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9" name="Google Shape;789;p86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0" name="Google Shape;790;p86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791" name="Google Shape;791;p8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2" name="Google Shape;792;p86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5" name="Google Shape;795;p87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6" name="Google Shape;796;p87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7" name="Google Shape;797;p87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8" name="Google Shape;798;p87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9" name="Google Shape;799;p87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7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1" name="Google Shape;801;p87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2" name="Google Shape;802;p87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87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4" name="Google Shape;804;p87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5" name="Google Shape;805;p87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6" name="Google Shape;806;p87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7" name="Google Shape;807;p87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8" name="Google Shape;808;p87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87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810" name="Google Shape;810;p8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87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8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4" name="Google Shape;814;p88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88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6" name="Google Shape;816;p88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17" name="Google Shape;817;p88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9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0" name="Google Shape;820;p89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1" name="Google Shape;821;p89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822" name="Google Shape;822;p8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89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90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7" name="Google Shape;827;p90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828" name="Google Shape;828;p9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90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9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33" name="Google Shape;833;p9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" name="Google Shape;835;p9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36" name="Google Shape;836;p9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7" name="Google Shape;837;p9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8" name="Google Shape;838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p93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843" name="Google Shape;843;p93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3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5" name="Google Shape;845;p93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93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7" name="Google Shape;847;p93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8" name="Google Shape;848;p93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849" name="Google Shape;849;p93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850" name="Google Shape;850;p93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93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2" name="Google Shape;852;p93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853" name="Google Shape;853;p93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93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93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94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858" name="Google Shape;858;p94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94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94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861" name="Google Shape;861;p94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4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4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4" name="Google Shape;864;p94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65" name="Google Shape;865;p94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90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●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○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uphan"/>
              <a:buChar char="■"/>
              <a:defRPr sz="12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0" name="Google Shape;620;p6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Relationship Id="rId8" Type="http://schemas.openxmlformats.org/officeDocument/2006/relationships/image" Target="../media/image43.png"/><Relationship Id="rId11" Type="http://schemas.openxmlformats.org/officeDocument/2006/relationships/image" Target="../media/image47.png"/><Relationship Id="rId10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8.jpg"/><Relationship Id="rId5" Type="http://schemas.openxmlformats.org/officeDocument/2006/relationships/image" Target="../media/image32.jpg"/><Relationship Id="rId6" Type="http://schemas.openxmlformats.org/officeDocument/2006/relationships/image" Target="../media/image48.png"/><Relationship Id="rId7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aAizj76aI6q0iN8AkLIZciAg-3ZBQ-6v/view" TargetMode="External"/><Relationship Id="rId4" Type="http://schemas.openxmlformats.org/officeDocument/2006/relationships/image" Target="../media/image6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miro.com/app/board/uXjVLVtCV8o=/" TargetMode="External"/><Relationship Id="rId4" Type="http://schemas.openxmlformats.org/officeDocument/2006/relationships/hyperlink" Target="https://github.com/Alezander9/Locked-In-App" TargetMode="External"/><Relationship Id="rId5" Type="http://schemas.openxmlformats.org/officeDocument/2006/relationships/hyperlink" Target="https://www.figma.com/proto/OCFo0SgSrsXFMxZrXMB7Am/LockedIn-Med-Fi-Prototype?node-id=0-1&amp;t=8s75gByDfe2TJ0c0-1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hyperlink" Target="https://journalhosting.ucalgary.ca/index.php/TLI/article/view/71910" TargetMode="External"/><Relationship Id="rId6" Type="http://schemas.openxmlformats.org/officeDocument/2006/relationships/hyperlink" Target="https://journalhosting.ucalgary.ca/index.php/TLI/article/view/71910" TargetMode="External"/><Relationship Id="rId7" Type="http://schemas.openxmlformats.org/officeDocument/2006/relationships/hyperlink" Target="https://olj.onlinelearningconsortium.org/index.php/olj/article/view/3407" TargetMode="External"/><Relationship Id="rId8" Type="http://schemas.openxmlformats.org/officeDocument/2006/relationships/hyperlink" Target="https://olj.onlinelearningconsortium.org/index.php/olj/article/view/3407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Google Shape;870;p95"/>
          <p:cNvGrpSpPr/>
          <p:nvPr/>
        </p:nvGrpSpPr>
        <p:grpSpPr>
          <a:xfrm>
            <a:off x="2331025" y="545488"/>
            <a:ext cx="7055100" cy="0"/>
            <a:chOff x="2220050" y="1547100"/>
            <a:chExt cx="7055100" cy="0"/>
          </a:xfrm>
        </p:grpSpPr>
        <p:cxnSp>
          <p:nvCxnSpPr>
            <p:cNvPr id="871" name="Google Shape;871;p9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2" name="Google Shape;872;p95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73" name="Google Shape;873;p95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rgbClr val="1A171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95"/>
          <p:cNvSpPr/>
          <p:nvPr/>
        </p:nvSpPr>
        <p:spPr>
          <a:xfrm flipH="1" rot="-1008355">
            <a:off x="-3327843" y="-8383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rgbClr val="D6E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5" name="Google Shape;875;p95"/>
          <p:cNvGrpSpPr/>
          <p:nvPr/>
        </p:nvGrpSpPr>
        <p:grpSpPr>
          <a:xfrm>
            <a:off x="-114264" y="6"/>
            <a:ext cx="4513035" cy="4418544"/>
            <a:chOff x="-114264" y="6"/>
            <a:chExt cx="4513035" cy="4418544"/>
          </a:xfrm>
        </p:grpSpPr>
        <p:grpSp>
          <p:nvGrpSpPr>
            <p:cNvPr id="876" name="Google Shape;876;p95"/>
            <p:cNvGrpSpPr/>
            <p:nvPr/>
          </p:nvGrpSpPr>
          <p:grpSpPr>
            <a:xfrm flipH="1">
              <a:off x="3459325" y="337400"/>
              <a:ext cx="939446" cy="939446"/>
              <a:chOff x="7314317" y="1694632"/>
              <a:chExt cx="1286384" cy="1286384"/>
            </a:xfrm>
          </p:grpSpPr>
          <p:sp>
            <p:nvSpPr>
              <p:cNvPr id="877" name="Google Shape;877;p95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rgbClr val="4886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95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9" name="Google Shape;879;p95"/>
            <p:cNvSpPr/>
            <p:nvPr/>
          </p:nvSpPr>
          <p:spPr>
            <a:xfrm flipH="1">
              <a:off x="-114264" y="6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0" name="Google Shape;880;p95"/>
            <p:cNvGrpSpPr/>
            <p:nvPr/>
          </p:nvGrpSpPr>
          <p:grpSpPr>
            <a:xfrm flipH="1">
              <a:off x="353569" y="951772"/>
              <a:ext cx="3418732" cy="2781379"/>
              <a:chOff x="4575727" y="2803692"/>
              <a:chExt cx="4681271" cy="3808543"/>
            </a:xfrm>
          </p:grpSpPr>
          <p:sp>
            <p:nvSpPr>
              <p:cNvPr id="881" name="Google Shape;881;p95"/>
              <p:cNvSpPr/>
              <p:nvPr/>
            </p:nvSpPr>
            <p:spPr>
              <a:xfrm>
                <a:off x="4854449" y="3617026"/>
                <a:ext cx="4402549" cy="2995208"/>
              </a:xfrm>
              <a:custGeom>
                <a:rect b="b" l="l" r="r" t="t"/>
                <a:pathLst>
                  <a:path extrusionOk="0" h="3128155" w="4597962">
                    <a:moveTo>
                      <a:pt x="221" y="1031580"/>
                    </a:moveTo>
                    <a:lnTo>
                      <a:pt x="168534" y="2882084"/>
                    </a:lnTo>
                    <a:cubicBezTo>
                      <a:pt x="181259" y="3021367"/>
                      <a:pt x="298001" y="3128043"/>
                      <a:pt x="437835" y="3128225"/>
                    </a:cubicBezTo>
                    <a:lnTo>
                      <a:pt x="4326546" y="3128225"/>
                    </a:lnTo>
                    <a:cubicBezTo>
                      <a:pt x="4476007" y="3128151"/>
                      <a:pt x="4597126" y="3006919"/>
                      <a:pt x="4597058" y="2857443"/>
                    </a:cubicBezTo>
                    <a:cubicBezTo>
                      <a:pt x="4597058" y="2848947"/>
                      <a:pt x="4596655" y="2840450"/>
                      <a:pt x="4595847" y="2831994"/>
                    </a:cubicBezTo>
                    <a:lnTo>
                      <a:pt x="4350985" y="245288"/>
                    </a:lnTo>
                    <a:cubicBezTo>
                      <a:pt x="4336913" y="96479"/>
                      <a:pt x="4204888" y="-12770"/>
                      <a:pt x="4056099" y="1288"/>
                    </a:cubicBezTo>
                    <a:cubicBezTo>
                      <a:pt x="4047414" y="2109"/>
                      <a:pt x="4038730" y="3348"/>
                      <a:pt x="4030179" y="5004"/>
                    </a:cubicBezTo>
                    <a:lnTo>
                      <a:pt x="218422" y="741274"/>
                    </a:lnTo>
                    <a:cubicBezTo>
                      <a:pt x="81954" y="767665"/>
                      <a:pt x="-12369" y="893139"/>
                      <a:pt x="221" y="10315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95"/>
              <p:cNvSpPr/>
              <p:nvPr/>
            </p:nvSpPr>
            <p:spPr>
              <a:xfrm>
                <a:off x="7170000" y="3304372"/>
                <a:ext cx="454963" cy="479986"/>
              </a:xfrm>
              <a:custGeom>
                <a:rect b="b" l="l" r="r" t="t"/>
                <a:pathLst>
                  <a:path extrusionOk="0" h="479986" w="454963">
                    <a:moveTo>
                      <a:pt x="62623" y="399990"/>
                    </a:moveTo>
                    <a:cubicBezTo>
                      <a:pt x="85715" y="463202"/>
                      <a:pt x="155666" y="495720"/>
                      <a:pt x="218885" y="472621"/>
                    </a:cubicBezTo>
                    <a:cubicBezTo>
                      <a:pt x="258135" y="458274"/>
                      <a:pt x="287355" y="424813"/>
                      <a:pt x="296174" y="383967"/>
                    </a:cubicBezTo>
                    <a:cubicBezTo>
                      <a:pt x="353535" y="361951"/>
                      <a:pt x="409011" y="325932"/>
                      <a:pt x="435134" y="270389"/>
                    </a:cubicBezTo>
                    <a:cubicBezTo>
                      <a:pt x="461256" y="214846"/>
                      <a:pt x="461121" y="146174"/>
                      <a:pt x="429815" y="93323"/>
                    </a:cubicBezTo>
                    <a:cubicBezTo>
                      <a:pt x="398509" y="40473"/>
                      <a:pt x="334953" y="6878"/>
                      <a:pt x="274226" y="16034"/>
                    </a:cubicBezTo>
                    <a:cubicBezTo>
                      <a:pt x="213432" y="-11017"/>
                      <a:pt x="142807" y="-3302"/>
                      <a:pt x="89284" y="36232"/>
                    </a:cubicBezTo>
                    <a:cubicBezTo>
                      <a:pt x="35423" y="75819"/>
                      <a:pt x="3242" y="141326"/>
                      <a:pt x="-663" y="207911"/>
                    </a:cubicBezTo>
                    <a:cubicBezTo>
                      <a:pt x="-4568" y="274496"/>
                      <a:pt x="39800" y="337310"/>
                      <a:pt x="62623" y="3999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95"/>
              <p:cNvSpPr/>
              <p:nvPr/>
            </p:nvSpPr>
            <p:spPr>
              <a:xfrm>
                <a:off x="6653074" y="3232544"/>
                <a:ext cx="134686" cy="300270"/>
              </a:xfrm>
              <a:custGeom>
                <a:rect b="b" l="l" r="r" t="t"/>
                <a:pathLst>
                  <a:path extrusionOk="0" h="300270" w="134686">
                    <a:moveTo>
                      <a:pt x="50911" y="70"/>
                    </a:moveTo>
                    <a:cubicBezTo>
                      <a:pt x="-8874" y="66857"/>
                      <a:pt x="-18097" y="173836"/>
                      <a:pt x="29367" y="249914"/>
                    </a:cubicBezTo>
                    <a:cubicBezTo>
                      <a:pt x="43842" y="273074"/>
                      <a:pt x="64511" y="294282"/>
                      <a:pt x="91172" y="300341"/>
                    </a:cubicBezTo>
                    <a:cubicBezTo>
                      <a:pt x="110494" y="245740"/>
                      <a:pt x="131904" y="196256"/>
                      <a:pt x="133721" y="138356"/>
                    </a:cubicBezTo>
                    <a:cubicBezTo>
                      <a:pt x="135539" y="80456"/>
                      <a:pt x="96288" y="36493"/>
                      <a:pt x="50911" y="7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95"/>
              <p:cNvSpPr/>
              <p:nvPr/>
            </p:nvSpPr>
            <p:spPr>
              <a:xfrm>
                <a:off x="4575727" y="3424623"/>
                <a:ext cx="558732" cy="922289"/>
              </a:xfrm>
              <a:custGeom>
                <a:rect b="b" l="l" r="r" t="t"/>
                <a:pathLst>
                  <a:path extrusionOk="0" h="922289" w="558732">
                    <a:moveTo>
                      <a:pt x="557828" y="836048"/>
                    </a:moveTo>
                    <a:lnTo>
                      <a:pt x="535476" y="610912"/>
                    </a:lnTo>
                    <a:lnTo>
                      <a:pt x="426073" y="411697"/>
                    </a:lnTo>
                    <a:lnTo>
                      <a:pt x="124388" y="70"/>
                    </a:lnTo>
                    <a:lnTo>
                      <a:pt x="124388" y="70"/>
                    </a:lnTo>
                    <a:cubicBezTo>
                      <a:pt x="75981" y="45993"/>
                      <a:pt x="62717" y="117936"/>
                      <a:pt x="91668" y="178078"/>
                    </a:cubicBezTo>
                    <a:lnTo>
                      <a:pt x="178854" y="340265"/>
                    </a:lnTo>
                    <a:lnTo>
                      <a:pt x="-905" y="544597"/>
                    </a:lnTo>
                    <a:lnTo>
                      <a:pt x="133746" y="793364"/>
                    </a:lnTo>
                    <a:lnTo>
                      <a:pt x="163504" y="771483"/>
                    </a:lnTo>
                    <a:cubicBezTo>
                      <a:pt x="163504" y="771483"/>
                      <a:pt x="210632" y="916031"/>
                      <a:pt x="334442" y="92235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95"/>
              <p:cNvSpPr/>
              <p:nvPr/>
            </p:nvSpPr>
            <p:spPr>
              <a:xfrm>
                <a:off x="4647429" y="3840021"/>
                <a:ext cx="258801" cy="382003"/>
              </a:xfrm>
              <a:custGeom>
                <a:rect b="b" l="l" r="r" t="t"/>
                <a:pathLst>
                  <a:path extrusionOk="0" h="382003" w="258801">
                    <a:moveTo>
                      <a:pt x="203158" y="276979"/>
                    </a:moveTo>
                    <a:lnTo>
                      <a:pt x="197166" y="268900"/>
                    </a:lnTo>
                    <a:lnTo>
                      <a:pt x="226924" y="246952"/>
                    </a:lnTo>
                    <a:cubicBezTo>
                      <a:pt x="246516" y="232470"/>
                      <a:pt x="253316" y="206227"/>
                      <a:pt x="243150" y="184070"/>
                    </a:cubicBezTo>
                    <a:lnTo>
                      <a:pt x="150105" y="4715"/>
                    </a:lnTo>
                    <a:lnTo>
                      <a:pt x="159128" y="70"/>
                    </a:lnTo>
                    <a:lnTo>
                      <a:pt x="252171" y="179626"/>
                    </a:lnTo>
                    <a:cubicBezTo>
                      <a:pt x="264491" y="206166"/>
                      <a:pt x="256412" y="237688"/>
                      <a:pt x="232916" y="255098"/>
                    </a:cubicBezTo>
                    <a:close/>
                    <a:moveTo>
                      <a:pt x="164378" y="305457"/>
                    </a:moveTo>
                    <a:cubicBezTo>
                      <a:pt x="187875" y="287966"/>
                      <a:pt x="195887" y="256418"/>
                      <a:pt x="183566" y="229851"/>
                    </a:cubicBezTo>
                    <a:lnTo>
                      <a:pt x="80626" y="49554"/>
                    </a:lnTo>
                    <a:lnTo>
                      <a:pt x="71874" y="54536"/>
                    </a:lnTo>
                    <a:lnTo>
                      <a:pt x="174545" y="234496"/>
                    </a:lnTo>
                    <a:cubicBezTo>
                      <a:pt x="184711" y="256620"/>
                      <a:pt x="177978" y="282849"/>
                      <a:pt x="158386" y="297311"/>
                    </a:cubicBezTo>
                    <a:lnTo>
                      <a:pt x="128629" y="319259"/>
                    </a:lnTo>
                    <a:lnTo>
                      <a:pt x="134621" y="327405"/>
                    </a:lnTo>
                    <a:close/>
                    <a:moveTo>
                      <a:pt x="94966" y="360126"/>
                    </a:moveTo>
                    <a:cubicBezTo>
                      <a:pt x="118530" y="342662"/>
                      <a:pt x="126542" y="311032"/>
                      <a:pt x="114154" y="284452"/>
                    </a:cubicBezTo>
                    <a:lnTo>
                      <a:pt x="7780" y="102674"/>
                    </a:lnTo>
                    <a:lnTo>
                      <a:pt x="-905" y="107790"/>
                    </a:lnTo>
                    <a:lnTo>
                      <a:pt x="105200" y="289165"/>
                    </a:lnTo>
                    <a:cubicBezTo>
                      <a:pt x="115366" y="311321"/>
                      <a:pt x="108566" y="337565"/>
                      <a:pt x="88974" y="352047"/>
                    </a:cubicBezTo>
                    <a:lnTo>
                      <a:pt x="59216" y="373995"/>
                    </a:lnTo>
                    <a:lnTo>
                      <a:pt x="65208" y="3820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95"/>
              <p:cNvSpPr/>
              <p:nvPr/>
            </p:nvSpPr>
            <p:spPr>
              <a:xfrm>
                <a:off x="4770403" y="3814774"/>
                <a:ext cx="341704" cy="334068"/>
              </a:xfrm>
              <a:custGeom>
                <a:rect b="b" l="l" r="r" t="t"/>
                <a:pathLst>
                  <a:path extrusionOk="0" h="334068" w="341704">
                    <a:moveTo>
                      <a:pt x="941" y="70"/>
                    </a:moveTo>
                    <a:lnTo>
                      <a:pt x="315956" y="29424"/>
                    </a:lnTo>
                    <a:lnTo>
                      <a:pt x="340800" y="220762"/>
                    </a:lnTo>
                    <a:lnTo>
                      <a:pt x="262702" y="334138"/>
                    </a:lnTo>
                    <a:lnTo>
                      <a:pt x="190731" y="130344"/>
                    </a:lnTo>
                    <a:lnTo>
                      <a:pt x="90754" y="120515"/>
                    </a:lnTo>
                    <a:cubicBezTo>
                      <a:pt x="34941" y="115034"/>
                      <a:pt x="-5925" y="65321"/>
                      <a:pt x="-405" y="9482"/>
                    </a:cubicBezTo>
                    <a:cubicBezTo>
                      <a:pt x="-136" y="6324"/>
                      <a:pt x="335" y="3187"/>
                      <a:pt x="941" y="70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95"/>
              <p:cNvSpPr/>
              <p:nvPr/>
            </p:nvSpPr>
            <p:spPr>
              <a:xfrm>
                <a:off x="4766757" y="3809320"/>
                <a:ext cx="236687" cy="342550"/>
              </a:xfrm>
              <a:custGeom>
                <a:rect b="b" l="l" r="r" t="t"/>
                <a:pathLst>
                  <a:path extrusionOk="0" h="342550" w="236687">
                    <a:moveTo>
                      <a:pt x="170073" y="342621"/>
                    </a:moveTo>
                    <a:cubicBezTo>
                      <a:pt x="131024" y="276777"/>
                      <a:pt x="174516" y="168046"/>
                      <a:pt x="186837" y="140106"/>
                    </a:cubicBezTo>
                    <a:lnTo>
                      <a:pt x="102209" y="131825"/>
                    </a:lnTo>
                    <a:cubicBezTo>
                      <a:pt x="-12917" y="114388"/>
                      <a:pt x="-596" y="5994"/>
                      <a:pt x="-462" y="4917"/>
                    </a:cubicBezTo>
                    <a:lnTo>
                      <a:pt x="144" y="70"/>
                    </a:lnTo>
                    <a:lnTo>
                      <a:pt x="235783" y="21951"/>
                    </a:lnTo>
                    <a:lnTo>
                      <a:pt x="234840" y="32049"/>
                    </a:lnTo>
                    <a:lnTo>
                      <a:pt x="9435" y="11044"/>
                    </a:lnTo>
                    <a:cubicBezTo>
                      <a:pt x="8425" y="31241"/>
                      <a:pt x="10984" y="107790"/>
                      <a:pt x="103691" y="121794"/>
                    </a:cubicBezTo>
                    <a:lnTo>
                      <a:pt x="202254" y="131421"/>
                    </a:lnTo>
                    <a:lnTo>
                      <a:pt x="199158" y="138154"/>
                    </a:lnTo>
                    <a:cubicBezTo>
                      <a:pt x="198484" y="139433"/>
                      <a:pt x="137622" y="267890"/>
                      <a:pt x="178960" y="33763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95"/>
              <p:cNvSpPr/>
              <p:nvPr/>
            </p:nvSpPr>
            <p:spPr>
              <a:xfrm>
                <a:off x="4874180" y="4075929"/>
                <a:ext cx="528369" cy="608485"/>
              </a:xfrm>
              <a:custGeom>
                <a:rect b="b" l="l" r="r" t="t"/>
                <a:pathLst>
                  <a:path extrusionOk="0" h="608485" w="528369">
                    <a:moveTo>
                      <a:pt x="241967" y="0"/>
                    </a:moveTo>
                    <a:lnTo>
                      <a:pt x="528369" y="379647"/>
                    </a:lnTo>
                    <a:lnTo>
                      <a:pt x="218201" y="608486"/>
                    </a:lnTo>
                    <a:lnTo>
                      <a:pt x="0" y="253345"/>
                    </a:lnTo>
                    <a:lnTo>
                      <a:pt x="241967" y="0"/>
                    </a:ln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95"/>
              <p:cNvSpPr/>
              <p:nvPr/>
            </p:nvSpPr>
            <p:spPr>
              <a:xfrm>
                <a:off x="6720596" y="3066097"/>
                <a:ext cx="585318" cy="1026139"/>
              </a:xfrm>
              <a:custGeom>
                <a:rect b="b" l="l" r="r" t="t"/>
                <a:pathLst>
                  <a:path extrusionOk="0" h="1026139" w="585318">
                    <a:moveTo>
                      <a:pt x="19475" y="601304"/>
                    </a:moveTo>
                    <a:cubicBezTo>
                      <a:pt x="44049" y="678998"/>
                      <a:pt x="96495" y="770897"/>
                      <a:pt x="207582" y="773388"/>
                    </a:cubicBezTo>
                    <a:lnTo>
                      <a:pt x="196541" y="973748"/>
                    </a:lnTo>
                    <a:cubicBezTo>
                      <a:pt x="196541" y="973748"/>
                      <a:pt x="279957" y="1086585"/>
                      <a:pt x="534851" y="981288"/>
                    </a:cubicBezTo>
                    <a:lnTo>
                      <a:pt x="515259" y="744707"/>
                    </a:lnTo>
                    <a:cubicBezTo>
                      <a:pt x="515259" y="744707"/>
                      <a:pt x="556260" y="589859"/>
                      <a:pt x="564878" y="537615"/>
                    </a:cubicBezTo>
                    <a:cubicBezTo>
                      <a:pt x="585075" y="415689"/>
                      <a:pt x="619681" y="138174"/>
                      <a:pt x="485973" y="49775"/>
                    </a:cubicBezTo>
                    <a:cubicBezTo>
                      <a:pt x="396228" y="-9606"/>
                      <a:pt x="113260" y="-62187"/>
                      <a:pt x="23717" y="182878"/>
                    </a:cubicBezTo>
                    <a:cubicBezTo>
                      <a:pt x="10387" y="220034"/>
                      <a:pt x="3317" y="259137"/>
                      <a:pt x="2712" y="298610"/>
                    </a:cubicBezTo>
                    <a:lnTo>
                      <a:pt x="-722" y="454199"/>
                    </a:lnTo>
                    <a:cubicBezTo>
                      <a:pt x="-2136" y="504013"/>
                      <a:pt x="4664" y="553719"/>
                      <a:pt x="19475" y="601304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95"/>
              <p:cNvSpPr/>
              <p:nvPr/>
            </p:nvSpPr>
            <p:spPr>
              <a:xfrm>
                <a:off x="6921946" y="3805146"/>
                <a:ext cx="267550" cy="46791"/>
              </a:xfrm>
              <a:custGeom>
                <a:rect b="b" l="l" r="r" t="t"/>
                <a:pathLst>
                  <a:path extrusionOk="0" h="46791" w="267550">
                    <a:moveTo>
                      <a:pt x="58678" y="46861"/>
                    </a:moveTo>
                    <a:cubicBezTo>
                      <a:pt x="40029" y="46861"/>
                      <a:pt x="20168" y="46121"/>
                      <a:pt x="-905" y="44505"/>
                    </a:cubicBezTo>
                    <a:lnTo>
                      <a:pt x="-97" y="34473"/>
                    </a:lnTo>
                    <a:cubicBezTo>
                      <a:pt x="166870" y="47400"/>
                      <a:pt x="261126" y="811"/>
                      <a:pt x="262068" y="70"/>
                    </a:cubicBezTo>
                    <a:lnTo>
                      <a:pt x="266646" y="9092"/>
                    </a:lnTo>
                    <a:cubicBezTo>
                      <a:pt x="263280" y="10775"/>
                      <a:pt x="190972" y="46861"/>
                      <a:pt x="58678" y="46861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95"/>
              <p:cNvSpPr/>
              <p:nvPr/>
            </p:nvSpPr>
            <p:spPr>
              <a:xfrm>
                <a:off x="6874414" y="3617039"/>
                <a:ext cx="108461" cy="72477"/>
              </a:xfrm>
              <a:custGeom>
                <a:rect b="b" l="l" r="r" t="t"/>
                <a:pathLst>
                  <a:path extrusionOk="0" h="72477" w="108461">
                    <a:moveTo>
                      <a:pt x="-905" y="30568"/>
                    </a:moveTo>
                    <a:lnTo>
                      <a:pt x="32758" y="1349"/>
                    </a:lnTo>
                    <a:lnTo>
                      <a:pt x="50061" y="20267"/>
                    </a:lnTo>
                    <a:lnTo>
                      <a:pt x="83319" y="70"/>
                    </a:lnTo>
                    <a:lnTo>
                      <a:pt x="107557" y="39994"/>
                    </a:lnTo>
                    <a:cubicBezTo>
                      <a:pt x="107557" y="39994"/>
                      <a:pt x="55110" y="119168"/>
                      <a:pt x="-905" y="30568"/>
                    </a:cubicBezTo>
                    <a:close/>
                  </a:path>
                </a:pathLst>
              </a:custGeom>
              <a:solidFill>
                <a:srgbClr val="BB764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95"/>
              <p:cNvSpPr/>
              <p:nvPr/>
            </p:nvSpPr>
            <p:spPr>
              <a:xfrm>
                <a:off x="6770730" y="3483533"/>
                <a:ext cx="253752" cy="180949"/>
              </a:xfrm>
              <a:custGeom>
                <a:rect b="b" l="l" r="r" t="t"/>
                <a:pathLst>
                  <a:path extrusionOk="0" h="180949" w="253752">
                    <a:moveTo>
                      <a:pt x="33165" y="23028"/>
                    </a:moveTo>
                    <a:cubicBezTo>
                      <a:pt x="32963" y="32433"/>
                      <a:pt x="25222" y="39906"/>
                      <a:pt x="15796" y="39718"/>
                    </a:cubicBezTo>
                    <a:cubicBezTo>
                      <a:pt x="6370" y="39529"/>
                      <a:pt x="-1103" y="31753"/>
                      <a:pt x="-901" y="22348"/>
                    </a:cubicBezTo>
                    <a:cubicBezTo>
                      <a:pt x="-699" y="12942"/>
                      <a:pt x="7043" y="5469"/>
                      <a:pt x="16469" y="5658"/>
                    </a:cubicBezTo>
                    <a:cubicBezTo>
                      <a:pt x="16469" y="5658"/>
                      <a:pt x="16536" y="5658"/>
                      <a:pt x="16536" y="5658"/>
                    </a:cubicBezTo>
                    <a:cubicBezTo>
                      <a:pt x="25895" y="5880"/>
                      <a:pt x="33368" y="13643"/>
                      <a:pt x="33165" y="23028"/>
                    </a:cubicBezTo>
                    <a:close/>
                    <a:moveTo>
                      <a:pt x="220599" y="10169"/>
                    </a:moveTo>
                    <a:cubicBezTo>
                      <a:pt x="211174" y="9947"/>
                      <a:pt x="203364" y="17393"/>
                      <a:pt x="203162" y="26798"/>
                    </a:cubicBezTo>
                    <a:cubicBezTo>
                      <a:pt x="202960" y="36203"/>
                      <a:pt x="210366" y="44006"/>
                      <a:pt x="219791" y="44228"/>
                    </a:cubicBezTo>
                    <a:cubicBezTo>
                      <a:pt x="229217" y="44444"/>
                      <a:pt x="237027" y="37004"/>
                      <a:pt x="237229" y="27599"/>
                    </a:cubicBezTo>
                    <a:cubicBezTo>
                      <a:pt x="237229" y="27579"/>
                      <a:pt x="237229" y="27559"/>
                      <a:pt x="237229" y="27538"/>
                    </a:cubicBezTo>
                    <a:cubicBezTo>
                      <a:pt x="237430" y="18153"/>
                      <a:pt x="229957" y="10391"/>
                      <a:pt x="220599" y="10169"/>
                    </a:cubicBezTo>
                    <a:close/>
                    <a:moveTo>
                      <a:pt x="138732" y="105905"/>
                    </a:moveTo>
                    <a:lnTo>
                      <a:pt x="85612" y="104693"/>
                    </a:lnTo>
                    <a:lnTo>
                      <a:pt x="93758" y="878"/>
                    </a:lnTo>
                    <a:lnTo>
                      <a:pt x="83727" y="70"/>
                    </a:lnTo>
                    <a:lnTo>
                      <a:pt x="74705" y="114523"/>
                    </a:lnTo>
                    <a:lnTo>
                      <a:pt x="138530" y="115937"/>
                    </a:lnTo>
                    <a:close/>
                    <a:moveTo>
                      <a:pt x="206865" y="174712"/>
                    </a:moveTo>
                    <a:cubicBezTo>
                      <a:pt x="226861" y="166848"/>
                      <a:pt x="243287" y="151828"/>
                      <a:pt x="252848" y="132566"/>
                    </a:cubicBezTo>
                    <a:lnTo>
                      <a:pt x="243692" y="128257"/>
                    </a:lnTo>
                    <a:cubicBezTo>
                      <a:pt x="235209" y="145082"/>
                      <a:pt x="220801" y="158210"/>
                      <a:pt x="203297" y="165151"/>
                    </a:cubicBezTo>
                    <a:cubicBezTo>
                      <a:pt x="188081" y="170039"/>
                      <a:pt x="172125" y="171978"/>
                      <a:pt x="156169" y="170874"/>
                    </a:cubicBezTo>
                    <a:cubicBezTo>
                      <a:pt x="138260" y="170201"/>
                      <a:pt x="111937" y="164142"/>
                      <a:pt x="96788" y="148926"/>
                    </a:cubicBezTo>
                    <a:lnTo>
                      <a:pt x="89652" y="156063"/>
                    </a:lnTo>
                    <a:cubicBezTo>
                      <a:pt x="106887" y="173231"/>
                      <a:pt x="136039" y="180232"/>
                      <a:pt x="155765" y="180973"/>
                    </a:cubicBezTo>
                    <a:cubicBezTo>
                      <a:pt x="158660" y="180973"/>
                      <a:pt x="161421" y="180973"/>
                      <a:pt x="164180" y="180973"/>
                    </a:cubicBezTo>
                    <a:cubicBezTo>
                      <a:pt x="178655" y="181363"/>
                      <a:pt x="193063" y="179290"/>
                      <a:pt x="206865" y="174846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95"/>
              <p:cNvSpPr/>
              <p:nvPr/>
            </p:nvSpPr>
            <p:spPr>
              <a:xfrm>
                <a:off x="7157687" y="3391327"/>
                <a:ext cx="246540" cy="246547"/>
              </a:xfrm>
              <a:custGeom>
                <a:rect b="b" l="l" r="r" t="t"/>
                <a:pathLst>
                  <a:path extrusionOk="0" h="246547" w="246540">
                    <a:moveTo>
                      <a:pt x="245606" y="126073"/>
                    </a:moveTo>
                    <a:cubicBezTo>
                      <a:pt x="247087" y="58007"/>
                      <a:pt x="193159" y="1609"/>
                      <a:pt x="125093" y="101"/>
                    </a:cubicBezTo>
                    <a:cubicBezTo>
                      <a:pt x="57027" y="-1407"/>
                      <a:pt x="609" y="52547"/>
                      <a:pt x="-872" y="120613"/>
                    </a:cubicBezTo>
                    <a:cubicBezTo>
                      <a:pt x="-2421" y="188679"/>
                      <a:pt x="51574" y="245077"/>
                      <a:pt x="119640" y="246586"/>
                    </a:cubicBezTo>
                    <a:cubicBezTo>
                      <a:pt x="119640" y="246586"/>
                      <a:pt x="119640" y="246586"/>
                      <a:pt x="119640" y="246586"/>
                    </a:cubicBezTo>
                    <a:cubicBezTo>
                      <a:pt x="187639" y="248127"/>
                      <a:pt x="244057" y="194227"/>
                      <a:pt x="245606" y="126201"/>
                    </a:cubicBezTo>
                    <a:cubicBezTo>
                      <a:pt x="245606" y="126161"/>
                      <a:pt x="245606" y="126114"/>
                      <a:pt x="245606" y="126073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95"/>
              <p:cNvSpPr/>
              <p:nvPr/>
            </p:nvSpPr>
            <p:spPr>
              <a:xfrm>
                <a:off x="7251061" y="3467981"/>
                <a:ext cx="70124" cy="76010"/>
              </a:xfrm>
              <a:custGeom>
                <a:rect b="b" l="l" r="r" t="t"/>
                <a:pathLst>
                  <a:path extrusionOk="0" h="76010" w="70124">
                    <a:moveTo>
                      <a:pt x="66931" y="76080"/>
                    </a:moveTo>
                    <a:lnTo>
                      <a:pt x="12532" y="64971"/>
                    </a:lnTo>
                    <a:cubicBezTo>
                      <a:pt x="3376" y="63019"/>
                      <a:pt x="-2481" y="54004"/>
                      <a:pt x="-529" y="44841"/>
                    </a:cubicBezTo>
                    <a:cubicBezTo>
                      <a:pt x="346" y="40869"/>
                      <a:pt x="2568" y="37334"/>
                      <a:pt x="5800" y="34877"/>
                    </a:cubicBezTo>
                    <a:lnTo>
                      <a:pt x="50907" y="70"/>
                    </a:lnTo>
                    <a:lnTo>
                      <a:pt x="57101" y="8082"/>
                    </a:lnTo>
                    <a:lnTo>
                      <a:pt x="11994" y="42889"/>
                    </a:lnTo>
                    <a:cubicBezTo>
                      <a:pt x="8964" y="45009"/>
                      <a:pt x="8156" y="49204"/>
                      <a:pt x="10311" y="52260"/>
                    </a:cubicBezTo>
                    <a:cubicBezTo>
                      <a:pt x="11387" y="53775"/>
                      <a:pt x="13003" y="54799"/>
                      <a:pt x="14821" y="55075"/>
                    </a:cubicBezTo>
                    <a:lnTo>
                      <a:pt x="69220" y="661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95"/>
              <p:cNvSpPr/>
              <p:nvPr/>
            </p:nvSpPr>
            <p:spPr>
              <a:xfrm>
                <a:off x="4861052" y="4088922"/>
                <a:ext cx="3675830" cy="2522207"/>
              </a:xfrm>
              <a:custGeom>
                <a:rect b="b" l="l" r="r" t="t"/>
                <a:pathLst>
                  <a:path extrusionOk="0" h="2522207" w="3675830">
                    <a:moveTo>
                      <a:pt x="3397610" y="1744940"/>
                    </a:moveTo>
                    <a:cubicBezTo>
                      <a:pt x="3581542" y="1711082"/>
                      <a:pt x="3703131" y="1534548"/>
                      <a:pt x="3669267" y="1350649"/>
                    </a:cubicBezTo>
                    <a:cubicBezTo>
                      <a:pt x="3664621" y="1325241"/>
                      <a:pt x="3657013" y="1300445"/>
                      <a:pt x="3646713" y="1276760"/>
                    </a:cubicBezTo>
                    <a:lnTo>
                      <a:pt x="3223506" y="304851"/>
                    </a:lnTo>
                    <a:cubicBezTo>
                      <a:pt x="3174830" y="180024"/>
                      <a:pt x="3067311" y="87552"/>
                      <a:pt x="2936565" y="58104"/>
                    </a:cubicBezTo>
                    <a:lnTo>
                      <a:pt x="2691030" y="70"/>
                    </a:lnTo>
                    <a:cubicBezTo>
                      <a:pt x="2621416" y="69617"/>
                      <a:pt x="2473906" y="181444"/>
                      <a:pt x="2244798" y="181444"/>
                    </a:cubicBezTo>
                    <a:cubicBezTo>
                      <a:pt x="2005725" y="181444"/>
                      <a:pt x="1876596" y="76619"/>
                      <a:pt x="1822938" y="17642"/>
                    </a:cubicBezTo>
                    <a:lnTo>
                      <a:pt x="1580028" y="100384"/>
                    </a:lnTo>
                    <a:cubicBezTo>
                      <a:pt x="1512434" y="124763"/>
                      <a:pt x="1452581" y="166794"/>
                      <a:pt x="1406665" y="222109"/>
                    </a:cubicBezTo>
                    <a:lnTo>
                      <a:pt x="907987" y="791883"/>
                    </a:lnTo>
                    <a:lnTo>
                      <a:pt x="408500" y="114725"/>
                    </a:lnTo>
                    <a:lnTo>
                      <a:pt x="-905" y="455324"/>
                    </a:lnTo>
                    <a:lnTo>
                      <a:pt x="582537" y="1415719"/>
                    </a:lnTo>
                    <a:cubicBezTo>
                      <a:pt x="670328" y="1555271"/>
                      <a:pt x="845307" y="1612154"/>
                      <a:pt x="998404" y="1550908"/>
                    </a:cubicBezTo>
                    <a:lnTo>
                      <a:pt x="1574440" y="1301064"/>
                    </a:lnTo>
                    <a:lnTo>
                      <a:pt x="1474731" y="2522278"/>
                    </a:lnTo>
                    <a:lnTo>
                      <a:pt x="3257168" y="2522278"/>
                    </a:lnTo>
                    <a:lnTo>
                      <a:pt x="3145611" y="1791462"/>
                    </a:ln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95"/>
              <p:cNvSpPr/>
              <p:nvPr/>
            </p:nvSpPr>
            <p:spPr>
              <a:xfrm>
                <a:off x="6643758" y="5045615"/>
                <a:ext cx="898927" cy="1143318"/>
              </a:xfrm>
              <a:custGeom>
                <a:rect b="b" l="l" r="r" t="t"/>
                <a:pathLst>
                  <a:path extrusionOk="0" h="1143318" w="898927">
                    <a:moveTo>
                      <a:pt x="898928" y="1135980"/>
                    </a:moveTo>
                    <a:lnTo>
                      <a:pt x="68739" y="1143318"/>
                    </a:lnTo>
                    <a:lnTo>
                      <a:pt x="0" y="11513"/>
                    </a:lnTo>
                    <a:lnTo>
                      <a:pt x="889973" y="0"/>
                    </a:lnTo>
                    <a:lnTo>
                      <a:pt x="898928" y="11359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95"/>
              <p:cNvSpPr/>
              <p:nvPr/>
            </p:nvSpPr>
            <p:spPr>
              <a:xfrm>
                <a:off x="6643758" y="4990879"/>
                <a:ext cx="835641" cy="1198053"/>
              </a:xfrm>
              <a:custGeom>
                <a:rect b="b" l="l" r="r" t="t"/>
                <a:pathLst>
                  <a:path extrusionOk="0" h="1198053" w="835641">
                    <a:moveTo>
                      <a:pt x="835642" y="1118543"/>
                    </a:moveTo>
                    <a:lnTo>
                      <a:pt x="68739" y="1198054"/>
                    </a:lnTo>
                    <a:lnTo>
                      <a:pt x="0" y="66248"/>
                    </a:lnTo>
                    <a:lnTo>
                      <a:pt x="750475" y="0"/>
                    </a:lnTo>
                    <a:lnTo>
                      <a:pt x="835642" y="11185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95"/>
              <p:cNvSpPr/>
              <p:nvPr/>
            </p:nvSpPr>
            <p:spPr>
              <a:xfrm>
                <a:off x="6712093" y="4985426"/>
                <a:ext cx="772692" cy="1197380"/>
              </a:xfrm>
              <a:custGeom>
                <a:rect b="b" l="l" r="r" t="t"/>
                <a:pathLst>
                  <a:path extrusionOk="0" h="1197380" w="772692">
                    <a:moveTo>
                      <a:pt x="107990" y="1197381"/>
                    </a:moveTo>
                    <a:lnTo>
                      <a:pt x="106980" y="1187349"/>
                    </a:lnTo>
                    <a:lnTo>
                      <a:pt x="761853" y="1119485"/>
                    </a:lnTo>
                    <a:lnTo>
                      <a:pt x="677495" y="10974"/>
                    </a:lnTo>
                    <a:lnTo>
                      <a:pt x="875" y="70624"/>
                    </a:lnTo>
                    <a:lnTo>
                      <a:pt x="0" y="60593"/>
                    </a:lnTo>
                    <a:lnTo>
                      <a:pt x="686785" y="0"/>
                    </a:lnTo>
                    <a:lnTo>
                      <a:pt x="772693" y="1128507"/>
                    </a:lnTo>
                    <a:lnTo>
                      <a:pt x="107990" y="119738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95"/>
              <p:cNvSpPr/>
              <p:nvPr/>
            </p:nvSpPr>
            <p:spPr>
              <a:xfrm>
                <a:off x="6684827" y="4017019"/>
                <a:ext cx="868092" cy="253277"/>
              </a:xfrm>
              <a:custGeom>
                <a:rect b="b" l="l" r="r" t="t"/>
                <a:pathLst>
                  <a:path extrusionOk="0" h="253277" w="868092">
                    <a:moveTo>
                      <a:pt x="420955" y="253348"/>
                    </a:moveTo>
                    <a:cubicBezTo>
                      <a:pt x="649861" y="253348"/>
                      <a:pt x="797573" y="141520"/>
                      <a:pt x="867187" y="71973"/>
                    </a:cubicBezTo>
                    <a:lnTo>
                      <a:pt x="563080" y="70"/>
                    </a:lnTo>
                    <a:lnTo>
                      <a:pt x="238369" y="8082"/>
                    </a:lnTo>
                    <a:lnTo>
                      <a:pt x="-905" y="89545"/>
                    </a:lnTo>
                    <a:cubicBezTo>
                      <a:pt x="52753" y="148522"/>
                      <a:pt x="181884" y="253348"/>
                      <a:pt x="420955" y="253348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95"/>
              <p:cNvSpPr/>
              <p:nvPr/>
            </p:nvSpPr>
            <p:spPr>
              <a:xfrm>
                <a:off x="6396748" y="4475571"/>
                <a:ext cx="185542" cy="914883"/>
              </a:xfrm>
              <a:custGeom>
                <a:rect b="b" l="l" r="r" t="t"/>
                <a:pathLst>
                  <a:path extrusionOk="0" h="914883" w="185542">
                    <a:moveTo>
                      <a:pt x="33627" y="914954"/>
                    </a:moveTo>
                    <a:lnTo>
                      <a:pt x="1715" y="628686"/>
                    </a:lnTo>
                    <a:cubicBezTo>
                      <a:pt x="-5220" y="566525"/>
                      <a:pt x="1648" y="503596"/>
                      <a:pt x="21913" y="444417"/>
                    </a:cubicBezTo>
                    <a:lnTo>
                      <a:pt x="175145" y="70"/>
                    </a:lnTo>
                    <a:lnTo>
                      <a:pt x="184638" y="3369"/>
                    </a:lnTo>
                    <a:lnTo>
                      <a:pt x="31473" y="447716"/>
                    </a:lnTo>
                    <a:cubicBezTo>
                      <a:pt x="11544" y="505481"/>
                      <a:pt x="4677" y="566935"/>
                      <a:pt x="11275" y="627676"/>
                    </a:cubicBezTo>
                    <a:lnTo>
                      <a:pt x="43255" y="91401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95"/>
              <p:cNvSpPr/>
              <p:nvPr/>
            </p:nvSpPr>
            <p:spPr>
              <a:xfrm rot="-1228337">
                <a:off x="7863900" y="4886652"/>
                <a:ext cx="10105" cy="478345"/>
              </a:xfrm>
              <a:custGeom>
                <a:rect b="b" l="l" r="r" t="t"/>
                <a:pathLst>
                  <a:path extrusionOk="0" h="478009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478079"/>
                    </a:lnTo>
                    <a:lnTo>
                      <a:pt x="-905" y="47807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95"/>
              <p:cNvSpPr/>
              <p:nvPr/>
            </p:nvSpPr>
            <p:spPr>
              <a:xfrm>
                <a:off x="6540755" y="5457713"/>
                <a:ext cx="565325" cy="512772"/>
              </a:xfrm>
              <a:custGeom>
                <a:rect b="b" l="l" r="r" t="t"/>
                <a:pathLst>
                  <a:path extrusionOk="0" h="512772" w="565325">
                    <a:moveTo>
                      <a:pt x="48574" y="107184"/>
                    </a:moveTo>
                    <a:lnTo>
                      <a:pt x="11748" y="165421"/>
                    </a:lnTo>
                    <a:cubicBezTo>
                      <a:pt x="-3603" y="189806"/>
                      <a:pt x="-5084" y="220459"/>
                      <a:pt x="7843" y="246211"/>
                    </a:cubicBezTo>
                    <a:lnTo>
                      <a:pt x="114149" y="457276"/>
                    </a:lnTo>
                    <a:cubicBezTo>
                      <a:pt x="134751" y="498196"/>
                      <a:pt x="180330" y="520111"/>
                      <a:pt x="225168" y="510665"/>
                    </a:cubicBezTo>
                    <a:lnTo>
                      <a:pt x="564421" y="439435"/>
                    </a:lnTo>
                    <a:lnTo>
                      <a:pt x="515745" y="121861"/>
                    </a:lnTo>
                    <a:lnTo>
                      <a:pt x="315519" y="70"/>
                    </a:lnTo>
                    <a:lnTo>
                      <a:pt x="75235" y="37031"/>
                    </a:lnTo>
                    <a:cubicBezTo>
                      <a:pt x="75235" y="37031"/>
                      <a:pt x="70186" y="79110"/>
                      <a:pt x="95433" y="9169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95"/>
              <p:cNvSpPr/>
              <p:nvPr/>
            </p:nvSpPr>
            <p:spPr>
              <a:xfrm rot="-430698">
                <a:off x="6635978" y="5533460"/>
                <a:ext cx="184197" cy="10101"/>
              </a:xfrm>
              <a:custGeom>
                <a:rect b="b" l="l" r="r" t="t"/>
                <a:pathLst>
                  <a:path extrusionOk="0" h="10098" w="184134">
                    <a:moveTo>
                      <a:pt x="-904" y="70"/>
                    </a:moveTo>
                    <a:lnTo>
                      <a:pt x="183230" y="70"/>
                    </a:lnTo>
                    <a:lnTo>
                      <a:pt x="183230" y="10169"/>
                    </a:lnTo>
                    <a:lnTo>
                      <a:pt x="-904" y="1016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95"/>
              <p:cNvSpPr/>
              <p:nvPr/>
            </p:nvSpPr>
            <p:spPr>
              <a:xfrm>
                <a:off x="7024483" y="5297209"/>
                <a:ext cx="1057007" cy="664837"/>
              </a:xfrm>
              <a:custGeom>
                <a:rect b="b" l="l" r="r" t="t"/>
                <a:pathLst>
                  <a:path extrusionOk="0" h="664837" w="1057007">
                    <a:moveTo>
                      <a:pt x="1057007" y="0"/>
                    </a:moveTo>
                    <a:lnTo>
                      <a:pt x="0" y="214297"/>
                    </a:lnTo>
                    <a:lnTo>
                      <a:pt x="27738" y="664837"/>
                    </a:lnTo>
                    <a:lnTo>
                      <a:pt x="961406" y="577517"/>
                    </a:lnTo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95"/>
              <p:cNvSpPr/>
              <p:nvPr/>
            </p:nvSpPr>
            <p:spPr>
              <a:xfrm>
                <a:off x="7019164" y="5292295"/>
                <a:ext cx="1063335" cy="675272"/>
              </a:xfrm>
              <a:custGeom>
                <a:rect b="b" l="l" r="r" t="t"/>
                <a:pathLst>
                  <a:path extrusionOk="0" h="675272" w="1063335">
                    <a:moveTo>
                      <a:pt x="28344" y="675273"/>
                    </a:moveTo>
                    <a:lnTo>
                      <a:pt x="0" y="215171"/>
                    </a:lnTo>
                    <a:lnTo>
                      <a:pt x="1061316" y="0"/>
                    </a:lnTo>
                    <a:lnTo>
                      <a:pt x="1063336" y="9897"/>
                    </a:lnTo>
                    <a:lnTo>
                      <a:pt x="10638" y="223318"/>
                    </a:lnTo>
                    <a:lnTo>
                      <a:pt x="37769" y="664231"/>
                    </a:lnTo>
                    <a:lnTo>
                      <a:pt x="966253" y="577382"/>
                    </a:lnTo>
                    <a:lnTo>
                      <a:pt x="967196" y="587413"/>
                    </a:lnTo>
                    <a:lnTo>
                      <a:pt x="28344" y="6752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95"/>
              <p:cNvSpPr/>
              <p:nvPr/>
            </p:nvSpPr>
            <p:spPr>
              <a:xfrm>
                <a:off x="6972036" y="4085152"/>
                <a:ext cx="584046" cy="190102"/>
              </a:xfrm>
              <a:custGeom>
                <a:rect b="b" l="l" r="r" t="t"/>
                <a:pathLst>
                  <a:path extrusionOk="0" h="190102" w="584046">
                    <a:moveTo>
                      <a:pt x="124388" y="190129"/>
                    </a:moveTo>
                    <a:cubicBezTo>
                      <a:pt x="82310" y="190641"/>
                      <a:pt x="40298" y="186621"/>
                      <a:pt x="-905" y="178145"/>
                    </a:cubicBezTo>
                    <a:lnTo>
                      <a:pt x="1520" y="168383"/>
                    </a:lnTo>
                    <a:cubicBezTo>
                      <a:pt x="4751" y="169191"/>
                      <a:pt x="327105" y="244932"/>
                      <a:pt x="576410" y="70"/>
                    </a:cubicBezTo>
                    <a:lnTo>
                      <a:pt x="583142" y="7273"/>
                    </a:lnTo>
                    <a:cubicBezTo>
                      <a:pt x="427823" y="160439"/>
                      <a:pt x="243621" y="190129"/>
                      <a:pt x="124388" y="19012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95"/>
              <p:cNvSpPr/>
              <p:nvPr/>
            </p:nvSpPr>
            <p:spPr>
              <a:xfrm rot="-2145233">
                <a:off x="5733513" y="4680147"/>
                <a:ext cx="10110" cy="321995"/>
              </a:xfrm>
              <a:custGeom>
                <a:rect b="b" l="l" r="r" t="t"/>
                <a:pathLst>
                  <a:path extrusionOk="0" h="321612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321683"/>
                    </a:lnTo>
                    <a:lnTo>
                      <a:pt x="-905" y="3216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95"/>
              <p:cNvSpPr/>
              <p:nvPr/>
            </p:nvSpPr>
            <p:spPr>
              <a:xfrm>
                <a:off x="6539732" y="2803692"/>
                <a:ext cx="996901" cy="668261"/>
              </a:xfrm>
              <a:custGeom>
                <a:rect b="b" l="l" r="r" t="t"/>
                <a:pathLst>
                  <a:path extrusionOk="0" h="668261" w="996901">
                    <a:moveTo>
                      <a:pt x="828821" y="626387"/>
                    </a:moveTo>
                    <a:cubicBezTo>
                      <a:pt x="800477" y="655829"/>
                      <a:pt x="760418" y="671064"/>
                      <a:pt x="719687" y="667927"/>
                    </a:cubicBezTo>
                    <a:cubicBezTo>
                      <a:pt x="679292" y="664561"/>
                      <a:pt x="641522" y="639112"/>
                      <a:pt x="619102" y="605718"/>
                    </a:cubicBezTo>
                    <a:cubicBezTo>
                      <a:pt x="568407" y="624859"/>
                      <a:pt x="512459" y="624691"/>
                      <a:pt x="461898" y="605247"/>
                    </a:cubicBezTo>
                    <a:cubicBezTo>
                      <a:pt x="409317" y="583790"/>
                      <a:pt x="365959" y="544607"/>
                      <a:pt x="339232" y="494497"/>
                    </a:cubicBezTo>
                    <a:cubicBezTo>
                      <a:pt x="289950" y="534017"/>
                      <a:pt x="236763" y="547751"/>
                      <a:pt x="175968" y="530853"/>
                    </a:cubicBezTo>
                    <a:cubicBezTo>
                      <a:pt x="115173" y="513954"/>
                      <a:pt x="77740" y="446629"/>
                      <a:pt x="85819" y="399636"/>
                    </a:cubicBezTo>
                    <a:cubicBezTo>
                      <a:pt x="11559" y="365980"/>
                      <a:pt x="-21363" y="278484"/>
                      <a:pt x="12299" y="204210"/>
                    </a:cubicBezTo>
                    <a:cubicBezTo>
                      <a:pt x="29131" y="167027"/>
                      <a:pt x="60639" y="138481"/>
                      <a:pt x="99284" y="125352"/>
                    </a:cubicBezTo>
                    <a:cubicBezTo>
                      <a:pt x="172467" y="24836"/>
                      <a:pt x="252719" y="-25389"/>
                      <a:pt x="371009" y="12919"/>
                    </a:cubicBezTo>
                    <a:cubicBezTo>
                      <a:pt x="445067" y="36752"/>
                      <a:pt x="505659" y="88054"/>
                      <a:pt x="562550" y="140837"/>
                    </a:cubicBezTo>
                    <a:cubicBezTo>
                      <a:pt x="619574" y="98894"/>
                      <a:pt x="706020" y="100442"/>
                      <a:pt x="767555" y="135182"/>
                    </a:cubicBezTo>
                    <a:cubicBezTo>
                      <a:pt x="829090" y="169922"/>
                      <a:pt x="869755" y="236170"/>
                      <a:pt x="882008" y="305986"/>
                    </a:cubicBezTo>
                    <a:cubicBezTo>
                      <a:pt x="956066" y="331637"/>
                      <a:pt x="1007705" y="417881"/>
                      <a:pt x="993701" y="494497"/>
                    </a:cubicBezTo>
                    <a:cubicBezTo>
                      <a:pt x="979697" y="571113"/>
                      <a:pt x="906784" y="628474"/>
                      <a:pt x="828821" y="626387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95"/>
              <p:cNvSpPr/>
              <p:nvPr/>
            </p:nvSpPr>
            <p:spPr>
              <a:xfrm>
                <a:off x="7368784" y="3357702"/>
                <a:ext cx="144076" cy="78727"/>
              </a:xfrm>
              <a:custGeom>
                <a:rect b="b" l="l" r="r" t="t"/>
                <a:pathLst>
                  <a:path extrusionOk="0" h="78727" w="144076">
                    <a:moveTo>
                      <a:pt x="21043" y="78773"/>
                    </a:moveTo>
                    <a:cubicBezTo>
                      <a:pt x="13705" y="78773"/>
                      <a:pt x="6366" y="78322"/>
                      <a:pt x="-905" y="77427"/>
                    </a:cubicBezTo>
                    <a:lnTo>
                      <a:pt x="374" y="67395"/>
                    </a:lnTo>
                    <a:cubicBezTo>
                      <a:pt x="99679" y="79716"/>
                      <a:pt x="133544" y="811"/>
                      <a:pt x="133881" y="70"/>
                    </a:cubicBezTo>
                    <a:lnTo>
                      <a:pt x="143172" y="3975"/>
                    </a:lnTo>
                    <a:cubicBezTo>
                      <a:pt x="120483" y="50564"/>
                      <a:pt x="72816" y="79749"/>
                      <a:pt x="21043" y="78773"/>
                    </a:cubicBezTo>
                    <a:close/>
                  </a:path>
                </a:pathLst>
              </a:custGeom>
              <a:solidFill>
                <a:srgbClr val="3C39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0" name="Google Shape;910;p95"/>
            <p:cNvSpPr/>
            <p:nvPr/>
          </p:nvSpPr>
          <p:spPr>
            <a:xfrm flipH="1">
              <a:off x="1444758" y="40184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95"/>
            <p:cNvSpPr/>
            <p:nvPr/>
          </p:nvSpPr>
          <p:spPr>
            <a:xfrm flipH="1">
              <a:off x="2662772" y="487828"/>
              <a:ext cx="94913" cy="103356"/>
            </a:xfrm>
            <a:custGeom>
              <a:rect b="b" l="l" r="r" t="t"/>
              <a:pathLst>
                <a:path extrusionOk="0" h="141583" w="130018">
                  <a:moveTo>
                    <a:pt x="101174" y="141654"/>
                  </a:moveTo>
                  <a:cubicBezTo>
                    <a:pt x="96461" y="141593"/>
                    <a:pt x="91815" y="140321"/>
                    <a:pt x="87709" y="137951"/>
                  </a:cubicBezTo>
                  <a:lnTo>
                    <a:pt x="12910" y="94728"/>
                  </a:lnTo>
                  <a:cubicBezTo>
                    <a:pt x="-285" y="87141"/>
                    <a:pt x="-4796" y="70309"/>
                    <a:pt x="2744" y="57127"/>
                  </a:cubicBezTo>
                  <a:cubicBezTo>
                    <a:pt x="5168" y="52912"/>
                    <a:pt x="8669" y="49418"/>
                    <a:pt x="12910" y="46994"/>
                  </a:cubicBezTo>
                  <a:lnTo>
                    <a:pt x="87709" y="3772"/>
                  </a:lnTo>
                  <a:cubicBezTo>
                    <a:pt x="100905" y="-3850"/>
                    <a:pt x="117804" y="675"/>
                    <a:pt x="125411" y="13877"/>
                  </a:cubicBezTo>
                  <a:cubicBezTo>
                    <a:pt x="127835" y="18051"/>
                    <a:pt x="129114" y="22784"/>
                    <a:pt x="129114" y="27605"/>
                  </a:cubicBezTo>
                  <a:lnTo>
                    <a:pt x="129114" y="114051"/>
                  </a:lnTo>
                  <a:cubicBezTo>
                    <a:pt x="129114" y="129293"/>
                    <a:pt x="116726" y="141654"/>
                    <a:pt x="101511" y="141654"/>
                  </a:cubicBezTo>
                  <a:close/>
                  <a:moveTo>
                    <a:pt x="101174" y="10100"/>
                  </a:moveTo>
                  <a:cubicBezTo>
                    <a:pt x="98077" y="10120"/>
                    <a:pt x="95048" y="10955"/>
                    <a:pt x="92422" y="12524"/>
                  </a:cubicBezTo>
                  <a:lnTo>
                    <a:pt x="17624" y="55679"/>
                  </a:lnTo>
                  <a:cubicBezTo>
                    <a:pt x="9275" y="60527"/>
                    <a:pt x="6380" y="71232"/>
                    <a:pt x="11227" y="79600"/>
                  </a:cubicBezTo>
                  <a:cubicBezTo>
                    <a:pt x="12776" y="82246"/>
                    <a:pt x="14998" y="84441"/>
                    <a:pt x="17624" y="85976"/>
                  </a:cubicBezTo>
                  <a:lnTo>
                    <a:pt x="92422" y="129199"/>
                  </a:lnTo>
                  <a:cubicBezTo>
                    <a:pt x="100770" y="134033"/>
                    <a:pt x="111475" y="131165"/>
                    <a:pt x="116322" y="122789"/>
                  </a:cubicBezTo>
                  <a:cubicBezTo>
                    <a:pt x="117870" y="120137"/>
                    <a:pt x="118678" y="117121"/>
                    <a:pt x="118678" y="114051"/>
                  </a:cubicBezTo>
                  <a:lnTo>
                    <a:pt x="118678" y="27605"/>
                  </a:lnTo>
                  <a:cubicBezTo>
                    <a:pt x="118544" y="17984"/>
                    <a:pt x="110802" y="10208"/>
                    <a:pt x="101174" y="10100"/>
                  </a:cubicBezTo>
                  <a:close/>
                  <a:moveTo>
                    <a:pt x="15065" y="51303"/>
                  </a:moveTo>
                  <a:lnTo>
                    <a:pt x="15065" y="51303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2" name="Google Shape;912;p95"/>
            <p:cNvGrpSpPr/>
            <p:nvPr/>
          </p:nvGrpSpPr>
          <p:grpSpPr>
            <a:xfrm flipH="1">
              <a:off x="259960" y="1643553"/>
              <a:ext cx="700000" cy="581948"/>
              <a:chOff x="8426667" y="3750949"/>
              <a:chExt cx="958510" cy="796862"/>
            </a:xfrm>
          </p:grpSpPr>
          <p:sp>
            <p:nvSpPr>
              <p:cNvPr id="913" name="Google Shape;913;p95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rgbClr val="84DD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95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5" name="Google Shape;915;p95"/>
            <p:cNvGrpSpPr/>
            <p:nvPr/>
          </p:nvGrpSpPr>
          <p:grpSpPr>
            <a:xfrm>
              <a:off x="140796" y="4018473"/>
              <a:ext cx="691100" cy="400077"/>
              <a:chOff x="6189043" y="1146806"/>
              <a:chExt cx="946324" cy="547826"/>
            </a:xfrm>
          </p:grpSpPr>
          <p:sp>
            <p:nvSpPr>
              <p:cNvPr id="916" name="Google Shape;916;p95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95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8" name="Google Shape;918;p95"/>
          <p:cNvSpPr txBox="1"/>
          <p:nvPr>
            <p:ph type="ctrTitle"/>
          </p:nvPr>
        </p:nvSpPr>
        <p:spPr>
          <a:xfrm>
            <a:off x="4572000" y="639725"/>
            <a:ext cx="4112100" cy="18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Hi-Fi</a:t>
            </a:r>
            <a:r>
              <a:rPr lang="en">
                <a:solidFill>
                  <a:schemeClr val="lt1"/>
                </a:solidFill>
              </a:rPr>
              <a:t>_|_</a:t>
            </a:r>
            <a:r>
              <a:rPr lang="en"/>
              <a:t>   Prototype</a:t>
            </a:r>
            <a:endParaRPr/>
          </a:p>
        </p:txBody>
      </p:sp>
      <p:sp>
        <p:nvSpPr>
          <p:cNvPr id="919" name="Google Shape;919;p95"/>
          <p:cNvSpPr txBox="1"/>
          <p:nvPr/>
        </p:nvSpPr>
        <p:spPr>
          <a:xfrm>
            <a:off x="4652150" y="2577500"/>
            <a:ext cx="5574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Team 2: 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Alexander Yue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Evan Hsu 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Diego Valdez Duran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Ecem “AJ” Yilmazhaliloglu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0" name="Google Shape;920;p95"/>
          <p:cNvPicPr preferRelativeResize="0"/>
          <p:nvPr/>
        </p:nvPicPr>
        <p:blipFill rotWithShape="1">
          <a:blip r:embed="rId3">
            <a:alphaModFix/>
          </a:blip>
          <a:srcRect b="34506" l="11796" r="10029" t="16079"/>
          <a:stretch/>
        </p:blipFill>
        <p:spPr>
          <a:xfrm>
            <a:off x="5780299" y="2583278"/>
            <a:ext cx="1392850" cy="37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4"/>
          <p:cNvSpPr txBox="1"/>
          <p:nvPr>
            <p:ph type="title"/>
          </p:nvPr>
        </p:nvSpPr>
        <p:spPr>
          <a:xfrm>
            <a:off x="731975" y="239050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Summary</a:t>
            </a:r>
            <a:endParaRPr/>
          </a:p>
        </p:txBody>
      </p:sp>
      <p:sp>
        <p:nvSpPr>
          <p:cNvPr id="1150" name="Google Shape;1150;p104"/>
          <p:cNvSpPr/>
          <p:nvPr/>
        </p:nvSpPr>
        <p:spPr>
          <a:xfrm>
            <a:off x="995000" y="100100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Inconsistencies in Design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Button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styles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Fonts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Navigation Elements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1" name="Google Shape;1151;p104"/>
          <p:cNvSpPr/>
          <p:nvPr/>
        </p:nvSpPr>
        <p:spPr>
          <a:xfrm>
            <a:off x="6202375" y="100100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Appearance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Lacking color vibrancy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Missing original branding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2" name="Google Shape;1152;p104"/>
          <p:cNvSpPr/>
          <p:nvPr/>
        </p:nvSpPr>
        <p:spPr>
          <a:xfrm>
            <a:off x="3566500" y="100100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Navigation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Not functional in Figma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3" name="Google Shape;1153;p104"/>
          <p:cNvSpPr/>
          <p:nvPr/>
        </p:nvSpPr>
        <p:spPr>
          <a:xfrm>
            <a:off x="995000" y="28684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voice-input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adjustable text sizes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4" name="Google Shape;1154;p104"/>
          <p:cNvSpPr/>
          <p:nvPr/>
        </p:nvSpPr>
        <p:spPr>
          <a:xfrm>
            <a:off x="6266750" y="28684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Advanced Interactions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swiping for navigation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swiping for delete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5" name="Google Shape;1155;p104"/>
          <p:cNvSpPr/>
          <p:nvPr/>
        </p:nvSpPr>
        <p:spPr>
          <a:xfrm>
            <a:off x="3630875" y="28684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Terminology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Action terms need standardization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“Ignore” “accept” “delete”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Iconography for exit unclear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5"/>
          <p:cNvSpPr txBox="1"/>
          <p:nvPr>
            <p:ph type="title"/>
          </p:nvPr>
        </p:nvSpPr>
        <p:spPr>
          <a:xfrm>
            <a:off x="713200" y="214075"/>
            <a:ext cx="5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focus on these 3 areas</a:t>
            </a:r>
            <a:endParaRPr/>
          </a:p>
        </p:txBody>
      </p:sp>
      <p:sp>
        <p:nvSpPr>
          <p:cNvPr id="1161" name="Google Shape;1161;p105"/>
          <p:cNvSpPr/>
          <p:nvPr/>
        </p:nvSpPr>
        <p:spPr>
          <a:xfrm>
            <a:off x="1001250" y="8699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Inconsistencies in Design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Button styles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Fonts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Navigation Elements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2" name="Google Shape;1162;p105"/>
          <p:cNvSpPr/>
          <p:nvPr/>
        </p:nvSpPr>
        <p:spPr>
          <a:xfrm>
            <a:off x="6208625" y="8699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Appearance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Lacking color vibrancy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Missing original branding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3" name="Google Shape;1163;p105"/>
          <p:cNvSpPr/>
          <p:nvPr/>
        </p:nvSpPr>
        <p:spPr>
          <a:xfrm>
            <a:off x="3572750" y="869925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Navigation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Not functional in Figma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4" name="Google Shape;1164;p105"/>
          <p:cNvSpPr/>
          <p:nvPr/>
        </p:nvSpPr>
        <p:spPr>
          <a:xfrm>
            <a:off x="1001250" y="273735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voice-input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adjustable text sizes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5" name="Google Shape;1165;p105"/>
          <p:cNvSpPr/>
          <p:nvPr/>
        </p:nvSpPr>
        <p:spPr>
          <a:xfrm>
            <a:off x="6273000" y="273735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Advanced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Interactions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swiping for navigation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Could add swiping for delete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6" name="Google Shape;1166;p105"/>
          <p:cNvSpPr/>
          <p:nvPr/>
        </p:nvSpPr>
        <p:spPr>
          <a:xfrm>
            <a:off x="3637125" y="2737350"/>
            <a:ext cx="2160300" cy="1590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Terminology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Action terms need standardization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“Ignore” “accept” “delete”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Iconography for exit unclear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7" name="Google Shape;1167;p105"/>
          <p:cNvSpPr/>
          <p:nvPr/>
        </p:nvSpPr>
        <p:spPr>
          <a:xfrm>
            <a:off x="6744075" y="1890725"/>
            <a:ext cx="1787100" cy="961800"/>
          </a:xfrm>
          <a:prstGeom prst="wedgeRectCallout">
            <a:avLst>
              <a:gd fmla="val -25926" name="adj1"/>
              <a:gd fmla="val -68411" name="adj2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Vibrant colors are challenging to get right. We will stick to Prof Landay’s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recommendation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of a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single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accent color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8" name="Google Shape;1168;p105"/>
          <p:cNvSpPr/>
          <p:nvPr/>
        </p:nvSpPr>
        <p:spPr>
          <a:xfrm>
            <a:off x="1468600" y="3835600"/>
            <a:ext cx="1787100" cy="961800"/>
          </a:xfrm>
          <a:prstGeom prst="wedgeRectCallout">
            <a:avLst>
              <a:gd fmla="val -25926" name="adj1"/>
              <a:gd fmla="val -68411" name="adj2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would be nice in a real product but our out of scope for our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9" name="Google Shape;1169;p105"/>
          <p:cNvSpPr/>
          <p:nvPr/>
        </p:nvSpPr>
        <p:spPr>
          <a:xfrm>
            <a:off x="6798450" y="4031300"/>
            <a:ext cx="1787100" cy="961800"/>
          </a:xfrm>
          <a:prstGeom prst="wedgeRectCallout">
            <a:avLst>
              <a:gd fmla="val -25926" name="adj1"/>
              <a:gd fmla="val -68411" name="adj2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features would be nice in a real product but our out of scope for our prototype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0" name="Google Shape;117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375" y="4517825"/>
            <a:ext cx="3015075" cy="5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6"/>
          <p:cNvSpPr txBox="1"/>
          <p:nvPr>
            <p:ph type="title"/>
          </p:nvPr>
        </p:nvSpPr>
        <p:spPr>
          <a:xfrm>
            <a:off x="960450" y="2699650"/>
            <a:ext cx="4249800" cy="18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EVALUATIONS / REVISIONS TO UI</a:t>
            </a:r>
            <a:endParaRPr sz="3800"/>
          </a:p>
        </p:txBody>
      </p:sp>
      <p:sp>
        <p:nvSpPr>
          <p:cNvPr id="1176" name="Google Shape;1176;p106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77" name="Google Shape;1177;p106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178" name="Google Shape;1178;p10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9" name="Google Shape;1179;p106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180" name="Google Shape;1180;p106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07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H3: User Control &amp; Freedom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86" name="Google Shape;1186;p107"/>
          <p:cNvSpPr txBox="1"/>
          <p:nvPr/>
        </p:nvSpPr>
        <p:spPr>
          <a:xfrm>
            <a:off x="448150" y="0"/>
            <a:ext cx="7992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Tab Bar is Not Functional Across All Screens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187" name="Google Shape;1187;p107"/>
          <p:cNvSpPr txBox="1"/>
          <p:nvPr/>
        </p:nvSpPr>
        <p:spPr>
          <a:xfrm>
            <a:off x="6117475" y="447569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made sure that the navbar was always active in the app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188" name="Google Shape;1188;p107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89" name="Google Shape;1189;p107"/>
          <p:cNvSpPr txBox="1"/>
          <p:nvPr/>
        </p:nvSpPr>
        <p:spPr>
          <a:xfrm>
            <a:off x="655517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90" name="Google Shape;1190;p107"/>
          <p:cNvSpPr txBox="1"/>
          <p:nvPr/>
        </p:nvSpPr>
        <p:spPr>
          <a:xfrm>
            <a:off x="536950" y="3051625"/>
            <a:ext cx="22095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 bottom navigation bar does not work across all screens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191" name="Google Shape;1191;p107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800">
              <a:solidFill>
                <a:srgbClr val="CC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192" name="Google Shape;119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209" y="1431850"/>
            <a:ext cx="1530671" cy="30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07"/>
          <p:cNvPicPr preferRelativeResize="0"/>
          <p:nvPr/>
        </p:nvPicPr>
        <p:blipFill rotWithShape="1">
          <a:blip r:embed="rId4">
            <a:alphaModFix/>
          </a:blip>
          <a:srcRect b="0" l="0" r="2200" t="41588"/>
          <a:stretch/>
        </p:blipFill>
        <p:spPr>
          <a:xfrm>
            <a:off x="5723225" y="1502951"/>
            <a:ext cx="2324175" cy="300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08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H8: Aesthetic &amp; Minimalist Design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99" name="Google Shape;1199;p108"/>
          <p:cNvSpPr txBox="1"/>
          <p:nvPr/>
        </p:nvSpPr>
        <p:spPr>
          <a:xfrm>
            <a:off x="448150" y="0"/>
            <a:ext cx="7992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Unreadability After Repeated Clicking the “Edit” Icon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00" name="Google Shape;1200;p108"/>
          <p:cNvSpPr txBox="1"/>
          <p:nvPr/>
        </p:nvSpPr>
        <p:spPr>
          <a:xfrm>
            <a:off x="5682800" y="1472100"/>
            <a:ext cx="27576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We could not reproduce this issue.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Nonetheless, it is a figma specific bug and we ensured that the hi-fi edit button functions as expected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1" name="Google Shape;1201;p108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02" name="Google Shape;1202;p108"/>
          <p:cNvSpPr txBox="1"/>
          <p:nvPr/>
        </p:nvSpPr>
        <p:spPr>
          <a:xfrm>
            <a:off x="6538851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03" name="Google Shape;1203;p108"/>
          <p:cNvPicPr preferRelativeResize="0"/>
          <p:nvPr/>
        </p:nvPicPr>
        <p:blipFill rotWithShape="1">
          <a:blip r:embed="rId3">
            <a:alphaModFix/>
          </a:blip>
          <a:srcRect b="0" l="0" r="7817" t="2931"/>
          <a:stretch/>
        </p:blipFill>
        <p:spPr>
          <a:xfrm>
            <a:off x="2980787" y="1472100"/>
            <a:ext cx="2209475" cy="29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08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Repeatedly clicking the edit button creates overlapping text, making the tab unreadable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05" name="Google Shape;1205;p108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800">
              <a:solidFill>
                <a:srgbClr val="CC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09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&amp;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1" name="Google Shape;1211;p109"/>
          <p:cNvSpPr txBox="1"/>
          <p:nvPr/>
        </p:nvSpPr>
        <p:spPr>
          <a:xfrm>
            <a:off x="448150" y="0"/>
            <a:ext cx="7992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Attendance Withdrawal Icon is Not Intuitive 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12" name="Google Shape;1212;p109"/>
          <p:cNvSpPr txBox="1"/>
          <p:nvPr/>
        </p:nvSpPr>
        <p:spPr>
          <a:xfrm>
            <a:off x="5710825" y="4318100"/>
            <a:ext cx="2685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Replaced variable buttons with two toggle radio buttons. Now the three states are clearly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visible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only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two buttons are needed to change between them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13" name="Google Shape;1213;p109"/>
          <p:cNvSpPr txBox="1"/>
          <p:nvPr/>
        </p:nvSpPr>
        <p:spPr>
          <a:xfrm>
            <a:off x="3530677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4" name="Google Shape;1214;p109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5" name="Google Shape;1215;p109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Icon to withdraw event attendance is not intuitive and not placed next to “Attending”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16" name="Google Shape;1216;p109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17" name="Google Shape;121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175" y="1313750"/>
            <a:ext cx="2324725" cy="3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09"/>
          <p:cNvPicPr preferRelativeResize="0"/>
          <p:nvPr/>
        </p:nvPicPr>
        <p:blipFill rotWithShape="1">
          <a:blip r:embed="rId4">
            <a:alphaModFix/>
          </a:blip>
          <a:srcRect b="0" l="0" r="2200" t="41588"/>
          <a:stretch/>
        </p:blipFill>
        <p:spPr>
          <a:xfrm>
            <a:off x="5729475" y="1313751"/>
            <a:ext cx="2324175" cy="300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10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&amp;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24" name="Google Shape;1224;p110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Potential Confusion Between “Study Sessions” and “Groups”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25" name="Google Shape;1225;p110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26" name="Google Shape;1226;p110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27" name="Google Shape;1227;p110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 similar phrases “Study Sessions” and “Groups” may lead users to believe that they are the same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28" name="Google Shape;1228;p110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29" name="Google Shape;122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075" y="1313750"/>
            <a:ext cx="2434950" cy="3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10"/>
          <p:cNvPicPr preferRelativeResize="0"/>
          <p:nvPr/>
        </p:nvPicPr>
        <p:blipFill rotWithShape="1">
          <a:blip r:embed="rId4">
            <a:alphaModFix/>
          </a:blip>
          <a:srcRect b="0" l="0" r="2200" t="41588"/>
          <a:stretch/>
        </p:blipFill>
        <p:spPr>
          <a:xfrm>
            <a:off x="5729475" y="1313751"/>
            <a:ext cx="2324175" cy="300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10"/>
          <p:cNvSpPr/>
          <p:nvPr/>
        </p:nvSpPr>
        <p:spPr>
          <a:xfrm>
            <a:off x="5924075" y="3786775"/>
            <a:ext cx="410400" cy="3795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2" name="Google Shape;1232;p110"/>
          <p:cNvSpPr txBox="1"/>
          <p:nvPr/>
        </p:nvSpPr>
        <p:spPr>
          <a:xfrm>
            <a:off x="5710825" y="4318100"/>
            <a:ext cx="2685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have moved all study sessions into a tab labelled “events.” We believe this will help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separate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the events and group functions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11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H9: Help Users with Errors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38" name="Google Shape;1238;p111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Indication When a Public Study Session is Full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39" name="Google Shape;1239;p111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40" name="Google Shape;1240;p111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41" name="Google Shape;1241;p111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Having no indication that a study session is full can cause confusion among users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42" name="Google Shape;1242;p111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43" name="Google Shape;124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063" y="1373500"/>
            <a:ext cx="2434975" cy="30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11"/>
          <p:cNvSpPr txBox="1"/>
          <p:nvPr/>
        </p:nvSpPr>
        <p:spPr>
          <a:xfrm>
            <a:off x="5674975" y="1373500"/>
            <a:ext cx="27576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We do not intend for public study sessions to have a max capacity, but we may make this </a:t>
            </a: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clearer during the onboarding process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12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H3: User Control &amp; Freedom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50" name="Google Shape;1250;p112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Button to Cancel Uploading Process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51" name="Google Shape;1251;p112"/>
          <p:cNvSpPr txBox="1"/>
          <p:nvPr/>
        </p:nvSpPr>
        <p:spPr>
          <a:xfrm>
            <a:off x="6152425" y="422554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added a cancel button 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52" name="Google Shape;1252;p112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53" name="Google Shape;1253;p112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54" name="Google Shape;1254;p112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There should be a “cancel” button 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available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if the user wishes to cancel this process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55" name="Google Shape;1255;p112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56" name="Google Shape;1256;p112"/>
          <p:cNvPicPr preferRelativeResize="0"/>
          <p:nvPr/>
        </p:nvPicPr>
        <p:blipFill rotWithShape="1">
          <a:blip r:embed="rId3">
            <a:alphaModFix/>
          </a:blip>
          <a:srcRect b="10321" l="0" r="0" t="0"/>
          <a:stretch/>
        </p:blipFill>
        <p:spPr>
          <a:xfrm>
            <a:off x="3235325" y="1385000"/>
            <a:ext cx="1550625" cy="30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450" y="1385000"/>
            <a:ext cx="2299684" cy="254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13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H3: User Control &amp; Freedom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63" name="Google Shape;1263;p113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Method to Recover a Deleted Task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64" name="Google Shape;1264;p113"/>
          <p:cNvSpPr txBox="1"/>
          <p:nvPr/>
        </p:nvSpPr>
        <p:spPr>
          <a:xfrm>
            <a:off x="5889825" y="408869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Added toast (temporary pop-up) with undo button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65" name="Google Shape;1265;p113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66" name="Google Shape;1266;p113"/>
          <p:cNvSpPr txBox="1"/>
          <p:nvPr/>
        </p:nvSpPr>
        <p:spPr>
          <a:xfrm>
            <a:off x="6330826" y="9659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67" name="Google Shape;1267;p113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If a task is 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accidentally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deleted or if users change their minds, there needs to be a way to recover tasks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68" name="Google Shape;1268;p113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69" name="Google Shape;126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00" y="1472375"/>
            <a:ext cx="2063700" cy="30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825" y="1472375"/>
            <a:ext cx="2415291" cy="254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926" name="Google Shape;926;p96"/>
          <p:cNvSpPr txBox="1"/>
          <p:nvPr>
            <p:ph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7" name="Google Shape;927;p96"/>
          <p:cNvSpPr txBox="1"/>
          <p:nvPr>
            <p:ph idx="3" type="title"/>
          </p:nvPr>
        </p:nvSpPr>
        <p:spPr>
          <a:xfrm>
            <a:off x="720000" y="3142888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8" name="Google Shape;928;p96"/>
          <p:cNvSpPr txBox="1"/>
          <p:nvPr>
            <p:ph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9" name="Google Shape;929;p96"/>
          <p:cNvSpPr txBox="1"/>
          <p:nvPr>
            <p:ph idx="5" type="title"/>
          </p:nvPr>
        </p:nvSpPr>
        <p:spPr>
          <a:xfrm>
            <a:off x="3371772" y="3142888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0" name="Google Shape;930;p96"/>
          <p:cNvSpPr txBox="1"/>
          <p:nvPr>
            <p:ph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1" name="Google Shape;931;p96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2" name="Google Shape;932;p96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 Results</a:t>
            </a:r>
            <a:endParaRPr/>
          </a:p>
        </p:txBody>
      </p:sp>
      <p:sp>
        <p:nvSpPr>
          <p:cNvPr id="933" name="Google Shape;933;p96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Eval/Revisions to UI</a:t>
            </a:r>
            <a:endParaRPr/>
          </a:p>
        </p:txBody>
      </p:sp>
      <p:sp>
        <p:nvSpPr>
          <p:cNvPr id="934" name="Google Shape;934;p96"/>
          <p:cNvSpPr txBox="1"/>
          <p:nvPr>
            <p:ph idx="13" type="subTitle"/>
          </p:nvPr>
        </p:nvSpPr>
        <p:spPr>
          <a:xfrm>
            <a:off x="720000" y="35416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Implementation</a:t>
            </a:r>
            <a:endParaRPr/>
          </a:p>
        </p:txBody>
      </p:sp>
      <p:sp>
        <p:nvSpPr>
          <p:cNvPr id="935" name="Google Shape;935;p96"/>
          <p:cNvSpPr txBox="1"/>
          <p:nvPr>
            <p:ph idx="14" type="subTitle"/>
          </p:nvPr>
        </p:nvSpPr>
        <p:spPr>
          <a:xfrm>
            <a:off x="3371774" y="35416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14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H5: Error Prevention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6" name="Google Shape;1276;p114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Confirmation to Delete a Task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77" name="Google Shape;1277;p114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8" name="Google Shape;1278;p114"/>
          <p:cNvSpPr txBox="1"/>
          <p:nvPr/>
        </p:nvSpPr>
        <p:spPr>
          <a:xfrm>
            <a:off x="6324126" y="9673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9" name="Google Shape;1279;p114"/>
          <p:cNvSpPr txBox="1"/>
          <p:nvPr/>
        </p:nvSpPr>
        <p:spPr>
          <a:xfrm>
            <a:off x="536950" y="3109850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If users accidentally click the trash icon, they may not realize a task was deleted, leading to an unexpected loss of crucial information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80" name="Google Shape;1280;p114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81" name="Google Shape;128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00" y="1472375"/>
            <a:ext cx="2063700" cy="30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14"/>
          <p:cNvSpPr txBox="1"/>
          <p:nvPr/>
        </p:nvSpPr>
        <p:spPr>
          <a:xfrm>
            <a:off x="5729950" y="4087300"/>
            <a:ext cx="2109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With new easy recovery of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deleting task, we decided adding a confirmation would be unnecessary and slow down users 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1283" name="Google Shape;128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825" y="1472375"/>
            <a:ext cx="2415291" cy="254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5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H1: Visibility of System Status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9" name="Google Shape;1289;p115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Label “</a:t>
            </a: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Processing</a:t>
            </a: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[resource]” is Unclear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90" name="Google Shape;1290;p115"/>
          <p:cNvSpPr txBox="1"/>
          <p:nvPr/>
        </p:nvSpPr>
        <p:spPr>
          <a:xfrm>
            <a:off x="5989800" y="4140367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relabeled this page to the more informative “Extracting tasks from”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291" name="Google Shape;1291;p115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92" name="Google Shape;1292;p115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93" name="Google Shape;1293;p115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 users can be confused on what “processing” entails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94" name="Google Shape;1294;p115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95" name="Google Shape;129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750" y="1373500"/>
            <a:ext cx="1650650" cy="31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450" y="1385000"/>
            <a:ext cx="2299684" cy="254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16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H1: Visibility of System Status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02" name="Google Shape;1302;p116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Result of Uploading Materials is Vague 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03" name="Google Shape;1303;p116"/>
          <p:cNvSpPr txBox="1"/>
          <p:nvPr/>
        </p:nvSpPr>
        <p:spPr>
          <a:xfrm>
            <a:off x="5687775" y="3724725"/>
            <a:ext cx="2272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believe that the notification: “Class materials updated, new to-dos available in Tasks is an adequate way to inform the user that uploaded material creates new tasks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04" name="Google Shape;1304;p116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05" name="Google Shape;1305;p116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06" name="Google Shape;1306;p116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Users may be confused on what can be done after uploading materials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07" name="Google Shape;1307;p116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08" name="Google Shape;130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475" y="1373500"/>
            <a:ext cx="2088125" cy="31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16"/>
          <p:cNvPicPr preferRelativeResize="0"/>
          <p:nvPr/>
        </p:nvPicPr>
        <p:blipFill rotWithShape="1">
          <a:blip r:embed="rId3">
            <a:alphaModFix/>
          </a:blip>
          <a:srcRect b="30478" l="0" r="0" t="0"/>
          <a:stretch/>
        </p:blipFill>
        <p:spPr>
          <a:xfrm>
            <a:off x="5726150" y="1373500"/>
            <a:ext cx="2088125" cy="2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16"/>
          <p:cNvSpPr/>
          <p:nvPr/>
        </p:nvSpPr>
        <p:spPr>
          <a:xfrm>
            <a:off x="5536900" y="1463600"/>
            <a:ext cx="2462700" cy="66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17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and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6" name="Google Shape;1316;p117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Toggles Share Location Screen are Unconventional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17" name="Google Shape;1317;p117"/>
          <p:cNvSpPr txBox="1"/>
          <p:nvPr/>
        </p:nvSpPr>
        <p:spPr>
          <a:xfrm>
            <a:off x="5926325" y="349004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fixed the error in colors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18" name="Google Shape;1318;p117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9" name="Google Shape;1319;p117"/>
          <p:cNvSpPr txBox="1"/>
          <p:nvPr/>
        </p:nvSpPr>
        <p:spPr>
          <a:xfrm>
            <a:off x="6431151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0" name="Google Shape;1320;p117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Location toggles should be off instead of on as a default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21" name="Google Shape;1321;p117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22" name="Google Shape;132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638" y="1373500"/>
            <a:ext cx="1947816" cy="29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601" y="1373500"/>
            <a:ext cx="3062850" cy="19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8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H8: Aesthetic &amp; Minimalist Design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9" name="Google Shape;1329;p118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Uniform, Minimal Color Scheme Used Throughout App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30" name="Google Shape;1330;p118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1" name="Google Shape;1331;p118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2" name="Google Shape;1332;p118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Color scheme can make it difficult for users to distinguish different sections and actions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33" name="Google Shape;1333;p118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4" name="Google Shape;1334;p118"/>
          <p:cNvSpPr txBox="1"/>
          <p:nvPr/>
        </p:nvSpPr>
        <p:spPr>
          <a:xfrm>
            <a:off x="5549450" y="4290775"/>
            <a:ext cx="2685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decided not to add additional accent colors, but did add two more white and gray shades to use as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separators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within the app feeds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1335" name="Google Shape;133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600" y="1373500"/>
            <a:ext cx="2117900" cy="29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18"/>
          <p:cNvPicPr preferRelativeResize="0"/>
          <p:nvPr/>
        </p:nvPicPr>
        <p:blipFill rotWithShape="1">
          <a:blip r:embed="rId4">
            <a:alphaModFix/>
          </a:blip>
          <a:srcRect b="22602" l="0" r="0" t="11155"/>
          <a:stretch/>
        </p:blipFill>
        <p:spPr>
          <a:xfrm>
            <a:off x="5626875" y="936088"/>
            <a:ext cx="2376550" cy="340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19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H6: Recognition not Recall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42" name="Google Shape;1342;p119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Study Sessions are Not Grouped by Class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43" name="Google Shape;1343;p119"/>
          <p:cNvSpPr txBox="1"/>
          <p:nvPr/>
        </p:nvSpPr>
        <p:spPr>
          <a:xfrm>
            <a:off x="5548425" y="2984200"/>
            <a:ext cx="2615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The class name is now automatically placed into the title of private study sessions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highlighted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44" name="Google Shape;1344;p119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45" name="Google Shape;1345;p119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46" name="Google Shape;1346;p119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Although tasks are grouped by date and class, study sessions are only grouped by date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47" name="Google Shape;1347;p119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48" name="Google Shape;134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125" y="1308425"/>
            <a:ext cx="2054856" cy="3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119"/>
          <p:cNvPicPr preferRelativeResize="0"/>
          <p:nvPr/>
        </p:nvPicPr>
        <p:blipFill rotWithShape="1">
          <a:blip r:embed="rId4">
            <a:alphaModFix/>
          </a:blip>
          <a:srcRect b="0" l="1277" r="2670" t="0"/>
          <a:stretch/>
        </p:blipFill>
        <p:spPr>
          <a:xfrm>
            <a:off x="5223225" y="1308425"/>
            <a:ext cx="3153676" cy="16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20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H2: Match b/w System &amp; World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55" name="Google Shape;1355;p120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“Intractability” is Ambiguous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56" name="Google Shape;1356;p120"/>
          <p:cNvSpPr txBox="1"/>
          <p:nvPr/>
        </p:nvSpPr>
        <p:spPr>
          <a:xfrm>
            <a:off x="5811700" y="2362817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changed this setting to “noise level”</a:t>
            </a:r>
            <a:b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</a:b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also plan to rework our survey questions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57" name="Google Shape;1357;p120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58" name="Google Shape;1358;p120"/>
          <p:cNvSpPr txBox="1"/>
          <p:nvPr/>
        </p:nvSpPr>
        <p:spPr>
          <a:xfrm>
            <a:off x="64561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59" name="Google Shape;1359;p120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Ambiguity of “intractability” makes it difficult for users to understand and adjust their preferences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60" name="Google Shape;1360;p120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61" name="Google Shape;136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963" y="1482400"/>
            <a:ext cx="254317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988" y="1482400"/>
            <a:ext cx="23431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&amp;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68" name="Google Shape;1368;p121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No Indication of Required Fields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69" name="Google Shape;1369;p121"/>
          <p:cNvSpPr txBox="1"/>
          <p:nvPr/>
        </p:nvSpPr>
        <p:spPr>
          <a:xfrm>
            <a:off x="5785225" y="3999725"/>
            <a:ext cx="2272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added an * to indicate required as is standard in other apps like google forms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70" name="Google Shape;1370;p121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71" name="Google Shape;1371;p121"/>
          <p:cNvSpPr txBox="1"/>
          <p:nvPr/>
        </p:nvSpPr>
        <p:spPr>
          <a:xfrm>
            <a:off x="6531026" y="936100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6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72" name="Google Shape;1372;p121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There are some optional fields, but no required fields, 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creating</a:t>
            </a: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inconsistencies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73" name="Google Shape;1373;p121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74" name="Google Shape;137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538" y="1308425"/>
            <a:ext cx="2202024" cy="3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536" y="1325138"/>
            <a:ext cx="2621683" cy="25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22"/>
          <p:cNvSpPr txBox="1"/>
          <p:nvPr/>
        </p:nvSpPr>
        <p:spPr>
          <a:xfrm>
            <a:off x="505300" y="1189600"/>
            <a:ext cx="2272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H4: Consistency &amp; Standards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81" name="Google Shape;1381;p122"/>
          <p:cNvSpPr txBox="1"/>
          <p:nvPr/>
        </p:nvSpPr>
        <p:spPr>
          <a:xfrm>
            <a:off x="448150" y="0"/>
            <a:ext cx="8557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Problem Addressed: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4936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Margin and Padding of the Intro Pages are Inconsistent</a:t>
            </a:r>
            <a:endParaRPr sz="2300">
              <a:solidFill>
                <a:srgbClr val="D49364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82" name="Google Shape;1382;p122"/>
          <p:cNvSpPr txBox="1"/>
          <p:nvPr/>
        </p:nvSpPr>
        <p:spPr>
          <a:xfrm>
            <a:off x="5906125" y="4225550"/>
            <a:ext cx="23256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We upgraded our landing page to a single page with an information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carousel. Now the formatting is consistent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383" name="Google Shape;1383;p122"/>
          <p:cNvSpPr txBox="1"/>
          <p:nvPr/>
        </p:nvSpPr>
        <p:spPr>
          <a:xfrm>
            <a:off x="3530690" y="936100"/>
            <a:ext cx="110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5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84" name="Google Shape;1384;p122"/>
          <p:cNvSpPr txBox="1"/>
          <p:nvPr/>
        </p:nvSpPr>
        <p:spPr>
          <a:xfrm>
            <a:off x="536950" y="2886125"/>
            <a:ext cx="22095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The formatting inconsistencies can cause a slight disturbance with the aesthetic flow through the app’s introduction</a:t>
            </a:r>
            <a:endParaRPr sz="1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385" name="Google Shape;1385;p122"/>
          <p:cNvSpPr txBox="1"/>
          <p:nvPr/>
        </p:nvSpPr>
        <p:spPr>
          <a:xfrm>
            <a:off x="505300" y="2029945"/>
            <a:ext cx="2272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Severity: </a:t>
            </a:r>
            <a:r>
              <a:rPr b="1" i="1" lang="en" sz="19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E6913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86" name="Google Shape;138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100" y="1722475"/>
            <a:ext cx="1491825" cy="23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425" y="1722475"/>
            <a:ext cx="1448972" cy="23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22"/>
          <p:cNvPicPr preferRelativeResize="0"/>
          <p:nvPr/>
        </p:nvPicPr>
        <p:blipFill rotWithShape="1">
          <a:blip r:embed="rId5">
            <a:alphaModFix/>
          </a:blip>
          <a:srcRect b="5490" l="0" r="0" t="0"/>
          <a:stretch/>
        </p:blipFill>
        <p:spPr>
          <a:xfrm>
            <a:off x="6249350" y="926388"/>
            <a:ext cx="1608850" cy="32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3"/>
          <p:cNvSpPr txBox="1"/>
          <p:nvPr>
            <p:ph type="title"/>
          </p:nvPr>
        </p:nvSpPr>
        <p:spPr>
          <a:xfrm>
            <a:off x="687900" y="550600"/>
            <a:ext cx="7499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towards our Usability Goals</a:t>
            </a:r>
            <a:endParaRPr/>
          </a:p>
        </p:txBody>
      </p:sp>
      <p:pic>
        <p:nvPicPr>
          <p:cNvPr id="1394" name="Google Shape;1394;p123"/>
          <p:cNvPicPr preferRelativeResize="0"/>
          <p:nvPr/>
        </p:nvPicPr>
        <p:blipFill rotWithShape="1">
          <a:blip r:embed="rId3">
            <a:alphaModFix/>
          </a:blip>
          <a:srcRect b="8450" l="0" r="0" t="0"/>
          <a:stretch/>
        </p:blipFill>
        <p:spPr>
          <a:xfrm>
            <a:off x="58200" y="917073"/>
            <a:ext cx="2536625" cy="2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23"/>
          <p:cNvSpPr/>
          <p:nvPr/>
        </p:nvSpPr>
        <p:spPr>
          <a:xfrm>
            <a:off x="7485800" y="1060600"/>
            <a:ext cx="983100" cy="101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6" name="Google Shape;139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875" y="1124375"/>
            <a:ext cx="886051" cy="88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3"/>
          <p:cNvSpPr/>
          <p:nvPr/>
        </p:nvSpPr>
        <p:spPr>
          <a:xfrm>
            <a:off x="7485800" y="2347450"/>
            <a:ext cx="983100" cy="101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8" name="Google Shape;1398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4325" y="2412775"/>
            <a:ext cx="886051" cy="886051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399" name="Google Shape;1399;p123"/>
          <p:cNvSpPr txBox="1"/>
          <p:nvPr/>
        </p:nvSpPr>
        <p:spPr>
          <a:xfrm>
            <a:off x="2190325" y="1402025"/>
            <a:ext cx="48876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Improved app flow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Navbar is now always active across all screens, minimizing navigation steps for tasks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Redefined the “Study Sessions” tab as “Events” for clearer organization and to reduce confusion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Added a “Cancel” button for uploads and optimized task recovery with an undo button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Reformatted the intro page into a consistent carousel format, providing quicker access to app info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0" name="Google Shape;1400;p123"/>
          <p:cNvSpPr txBox="1"/>
          <p:nvPr>
            <p:ph idx="1" type="subTitle"/>
          </p:nvPr>
        </p:nvSpPr>
        <p:spPr>
          <a:xfrm>
            <a:off x="2128500" y="1060600"/>
            <a:ext cx="427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Efficiency</a:t>
            </a:r>
            <a:endParaRPr sz="1600"/>
          </a:p>
        </p:txBody>
      </p:sp>
      <p:sp>
        <p:nvSpPr>
          <p:cNvPr id="1401" name="Google Shape;1401;p123"/>
          <p:cNvSpPr txBox="1"/>
          <p:nvPr/>
        </p:nvSpPr>
        <p:spPr>
          <a:xfrm>
            <a:off x="0" y="3425075"/>
            <a:ext cx="4572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Improved Error Prevention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Introduced * and consistent markers for required fields to prevent user submission errors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Replaced ambiguous labels like “Intractability” with “Noise Level” to avoid misinterpretations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Added clear feedback like “Class materials updated, new to-dos available in Tasks” for tasks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2" name="Google Shape;1402;p123"/>
          <p:cNvSpPr txBox="1"/>
          <p:nvPr>
            <p:ph idx="1" type="subTitle"/>
          </p:nvPr>
        </p:nvSpPr>
        <p:spPr>
          <a:xfrm>
            <a:off x="2054088" y="3118000"/>
            <a:ext cx="427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Error Prevention and Recovery</a:t>
            </a:r>
            <a:endParaRPr sz="1600"/>
          </a:p>
        </p:txBody>
      </p:sp>
      <p:sp>
        <p:nvSpPr>
          <p:cNvPr id="1403" name="Google Shape;1403;p123"/>
          <p:cNvSpPr txBox="1"/>
          <p:nvPr/>
        </p:nvSpPr>
        <p:spPr>
          <a:xfrm>
            <a:off x="4121775" y="3425075"/>
            <a:ext cx="4572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Quick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Recovery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Options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Toast notifications with undo buttons enable immediate recovery from accidental deletions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Toggle radio buttons simplify navigation between attendance states, reducing errors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7"/>
          <p:cNvSpPr txBox="1"/>
          <p:nvPr>
            <p:ph type="title"/>
          </p:nvPr>
        </p:nvSpPr>
        <p:spPr>
          <a:xfrm>
            <a:off x="694450" y="2599100"/>
            <a:ext cx="5356500" cy="26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41" name="Google Shape;941;p97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42" name="Google Shape;942;p97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943" name="Google Shape;943;p9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97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945" name="Google Shape;945;p97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24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</a:t>
            </a:r>
            <a:r>
              <a:rPr lang="en"/>
              <a:t>towards</a:t>
            </a:r>
            <a:r>
              <a:rPr lang="en"/>
              <a:t> Our Values</a:t>
            </a:r>
            <a:endParaRPr/>
          </a:p>
        </p:txBody>
      </p:sp>
      <p:sp>
        <p:nvSpPr>
          <p:cNvPr id="1409" name="Google Shape;1409;p124"/>
          <p:cNvSpPr txBox="1"/>
          <p:nvPr>
            <p:ph idx="4" type="subTitle"/>
          </p:nvPr>
        </p:nvSpPr>
        <p:spPr>
          <a:xfrm>
            <a:off x="2984482" y="1813837"/>
            <a:ext cx="2767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Intuitive</a:t>
            </a:r>
            <a:endParaRPr/>
          </a:p>
        </p:txBody>
      </p:sp>
      <p:sp>
        <p:nvSpPr>
          <p:cNvPr id="1410" name="Google Shape;1410;p124"/>
          <p:cNvSpPr txBox="1"/>
          <p:nvPr>
            <p:ph idx="5" type="subTitle"/>
          </p:nvPr>
        </p:nvSpPr>
        <p:spPr>
          <a:xfrm>
            <a:off x="5063948" y="1455038"/>
            <a:ext cx="17157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Reliable</a:t>
            </a:r>
            <a:endParaRPr/>
          </a:p>
        </p:txBody>
      </p:sp>
      <p:sp>
        <p:nvSpPr>
          <p:cNvPr id="1411" name="Google Shape;1411;p124"/>
          <p:cNvSpPr txBox="1"/>
          <p:nvPr>
            <p:ph idx="6" type="subTitle"/>
          </p:nvPr>
        </p:nvSpPr>
        <p:spPr>
          <a:xfrm>
            <a:off x="6754281" y="1455038"/>
            <a:ext cx="17157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Trustworthy</a:t>
            </a:r>
            <a:endParaRPr/>
          </a:p>
        </p:txBody>
      </p:sp>
      <p:sp>
        <p:nvSpPr>
          <p:cNvPr id="1412" name="Google Shape;1412;p124"/>
          <p:cNvSpPr txBox="1"/>
          <p:nvPr>
            <p:ph idx="1" type="subTitle"/>
          </p:nvPr>
        </p:nvSpPr>
        <p:spPr>
          <a:xfrm>
            <a:off x="94675" y="2205950"/>
            <a:ext cx="24282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●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Support for diverse needs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Grouped study sessions by class for context-driven matching of peers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Improved onboarding process to clarify app details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413" name="Google Shape;1413;p124"/>
          <p:cNvSpPr txBox="1"/>
          <p:nvPr>
            <p:ph idx="4" type="subTitle"/>
          </p:nvPr>
        </p:nvSpPr>
        <p:spPr>
          <a:xfrm>
            <a:off x="1022025" y="1813737"/>
            <a:ext cx="2767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Inclusive </a:t>
            </a:r>
            <a:endParaRPr/>
          </a:p>
        </p:txBody>
      </p:sp>
      <p:grpSp>
        <p:nvGrpSpPr>
          <p:cNvPr id="1414" name="Google Shape;1414;p124"/>
          <p:cNvGrpSpPr/>
          <p:nvPr/>
        </p:nvGrpSpPr>
        <p:grpSpPr>
          <a:xfrm>
            <a:off x="7141990" y="945398"/>
            <a:ext cx="808372" cy="807892"/>
            <a:chOff x="1308024" y="2413975"/>
            <a:chExt cx="360253" cy="357111"/>
          </a:xfrm>
        </p:grpSpPr>
        <p:sp>
          <p:nvSpPr>
            <p:cNvPr id="1415" name="Google Shape;1415;p124"/>
            <p:cNvSpPr/>
            <p:nvPr/>
          </p:nvSpPr>
          <p:spPr>
            <a:xfrm>
              <a:off x="1403939" y="2569173"/>
              <a:ext cx="212622" cy="201913"/>
            </a:xfrm>
            <a:custGeom>
              <a:rect b="b" l="l" r="r" t="t"/>
              <a:pathLst>
                <a:path extrusionOk="0" h="7711" w="8120">
                  <a:moveTo>
                    <a:pt x="6078" y="0"/>
                  </a:moveTo>
                  <a:lnTo>
                    <a:pt x="5257" y="830"/>
                  </a:lnTo>
                  <a:cubicBezTo>
                    <a:pt x="5210" y="878"/>
                    <a:pt x="5162" y="916"/>
                    <a:pt x="5114" y="954"/>
                  </a:cubicBezTo>
                  <a:cubicBezTo>
                    <a:pt x="4924" y="1093"/>
                    <a:pt x="4686" y="1176"/>
                    <a:pt x="4437" y="1176"/>
                  </a:cubicBezTo>
                  <a:cubicBezTo>
                    <a:pt x="4412" y="1176"/>
                    <a:pt x="4386" y="1175"/>
                    <a:pt x="4360" y="1174"/>
                  </a:cubicBezTo>
                  <a:cubicBezTo>
                    <a:pt x="3702" y="1135"/>
                    <a:pt x="2605" y="1059"/>
                    <a:pt x="2147" y="916"/>
                  </a:cubicBezTo>
                  <a:cubicBezTo>
                    <a:pt x="2142" y="915"/>
                    <a:pt x="2137" y="914"/>
                    <a:pt x="2132" y="914"/>
                  </a:cubicBezTo>
                  <a:cubicBezTo>
                    <a:pt x="2035" y="914"/>
                    <a:pt x="1880" y="1155"/>
                    <a:pt x="1880" y="1155"/>
                  </a:cubicBezTo>
                  <a:cubicBezTo>
                    <a:pt x="1804" y="1431"/>
                    <a:pt x="1918" y="1727"/>
                    <a:pt x="2176" y="1870"/>
                  </a:cubicBezTo>
                  <a:lnTo>
                    <a:pt x="3311" y="2328"/>
                  </a:lnTo>
                  <a:lnTo>
                    <a:pt x="697" y="4932"/>
                  </a:lnTo>
                  <a:lnTo>
                    <a:pt x="172" y="5467"/>
                  </a:lnTo>
                  <a:cubicBezTo>
                    <a:pt x="1" y="5629"/>
                    <a:pt x="1" y="5896"/>
                    <a:pt x="172" y="6058"/>
                  </a:cubicBezTo>
                  <a:lnTo>
                    <a:pt x="201" y="6096"/>
                  </a:lnTo>
                  <a:cubicBezTo>
                    <a:pt x="282" y="6177"/>
                    <a:pt x="389" y="6218"/>
                    <a:pt x="498" y="6218"/>
                  </a:cubicBezTo>
                  <a:cubicBezTo>
                    <a:pt x="607" y="6218"/>
                    <a:pt x="716" y="6177"/>
                    <a:pt x="802" y="6096"/>
                  </a:cubicBezTo>
                  <a:lnTo>
                    <a:pt x="892" y="5998"/>
                  </a:lnTo>
                  <a:lnTo>
                    <a:pt x="892" y="5998"/>
                  </a:lnTo>
                  <a:cubicBezTo>
                    <a:pt x="888" y="6004"/>
                    <a:pt x="883" y="6011"/>
                    <a:pt x="878" y="6020"/>
                  </a:cubicBezTo>
                  <a:cubicBezTo>
                    <a:pt x="745" y="6182"/>
                    <a:pt x="754" y="6411"/>
                    <a:pt x="907" y="6564"/>
                  </a:cubicBezTo>
                  <a:lnTo>
                    <a:pt x="955" y="6611"/>
                  </a:lnTo>
                  <a:cubicBezTo>
                    <a:pt x="1031" y="6688"/>
                    <a:pt x="1136" y="6726"/>
                    <a:pt x="1241" y="6726"/>
                  </a:cubicBezTo>
                  <a:cubicBezTo>
                    <a:pt x="1346" y="6726"/>
                    <a:pt x="1451" y="6688"/>
                    <a:pt x="1527" y="6611"/>
                  </a:cubicBezTo>
                  <a:lnTo>
                    <a:pt x="1613" y="6526"/>
                  </a:lnTo>
                  <a:lnTo>
                    <a:pt x="1594" y="6554"/>
                  </a:lnTo>
                  <a:cubicBezTo>
                    <a:pt x="1460" y="6707"/>
                    <a:pt x="1470" y="6945"/>
                    <a:pt x="1613" y="7088"/>
                  </a:cubicBezTo>
                  <a:lnTo>
                    <a:pt x="1670" y="7146"/>
                  </a:lnTo>
                  <a:cubicBezTo>
                    <a:pt x="1747" y="7227"/>
                    <a:pt x="1849" y="7267"/>
                    <a:pt x="1953" y="7267"/>
                  </a:cubicBezTo>
                  <a:cubicBezTo>
                    <a:pt x="2057" y="7267"/>
                    <a:pt x="2162" y="7227"/>
                    <a:pt x="2243" y="7146"/>
                  </a:cubicBezTo>
                  <a:lnTo>
                    <a:pt x="2386" y="7003"/>
                  </a:lnTo>
                  <a:lnTo>
                    <a:pt x="2386" y="7003"/>
                  </a:lnTo>
                  <a:cubicBezTo>
                    <a:pt x="2262" y="7155"/>
                    <a:pt x="2271" y="7384"/>
                    <a:pt x="2414" y="7518"/>
                  </a:cubicBezTo>
                  <a:lnTo>
                    <a:pt x="2491" y="7604"/>
                  </a:lnTo>
                  <a:cubicBezTo>
                    <a:pt x="2562" y="7675"/>
                    <a:pt x="2660" y="7711"/>
                    <a:pt x="2759" y="7711"/>
                  </a:cubicBezTo>
                  <a:cubicBezTo>
                    <a:pt x="2858" y="7711"/>
                    <a:pt x="2958" y="7675"/>
                    <a:pt x="3034" y="7604"/>
                  </a:cubicBezTo>
                  <a:lnTo>
                    <a:pt x="3206" y="7432"/>
                  </a:lnTo>
                  <a:lnTo>
                    <a:pt x="6087" y="4541"/>
                  </a:lnTo>
                  <a:lnTo>
                    <a:pt x="6717" y="3912"/>
                  </a:lnTo>
                  <a:cubicBezTo>
                    <a:pt x="6870" y="3759"/>
                    <a:pt x="6965" y="3559"/>
                    <a:pt x="6974" y="3349"/>
                  </a:cubicBezTo>
                  <a:cubicBezTo>
                    <a:pt x="6984" y="3244"/>
                    <a:pt x="7022" y="3148"/>
                    <a:pt x="7098" y="3072"/>
                  </a:cubicBezTo>
                  <a:lnTo>
                    <a:pt x="8119" y="2051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24"/>
            <p:cNvSpPr/>
            <p:nvPr/>
          </p:nvSpPr>
          <p:spPr>
            <a:xfrm>
              <a:off x="1422426" y="2593080"/>
              <a:ext cx="140928" cy="170700"/>
            </a:xfrm>
            <a:custGeom>
              <a:rect b="b" l="l" r="r" t="t"/>
              <a:pathLst>
                <a:path extrusionOk="0" h="6519" w="5382">
                  <a:moveTo>
                    <a:pt x="1426" y="1"/>
                  </a:moveTo>
                  <a:cubicBezTo>
                    <a:pt x="1329" y="1"/>
                    <a:pt x="1174" y="242"/>
                    <a:pt x="1174" y="242"/>
                  </a:cubicBezTo>
                  <a:cubicBezTo>
                    <a:pt x="1098" y="518"/>
                    <a:pt x="1212" y="814"/>
                    <a:pt x="1470" y="957"/>
                  </a:cubicBezTo>
                  <a:lnTo>
                    <a:pt x="2605" y="1415"/>
                  </a:lnTo>
                  <a:lnTo>
                    <a:pt x="1" y="4019"/>
                  </a:lnTo>
                  <a:lnTo>
                    <a:pt x="2491" y="6519"/>
                  </a:lnTo>
                  <a:lnTo>
                    <a:pt x="5381" y="3628"/>
                  </a:lnTo>
                  <a:lnTo>
                    <a:pt x="2910" y="1148"/>
                  </a:lnTo>
                  <a:lnTo>
                    <a:pt x="3674" y="833"/>
                  </a:lnTo>
                  <a:lnTo>
                    <a:pt x="3693" y="823"/>
                  </a:lnTo>
                  <a:cubicBezTo>
                    <a:pt x="3931" y="690"/>
                    <a:pt x="4093" y="461"/>
                    <a:pt x="4131" y="184"/>
                  </a:cubicBezTo>
                  <a:lnTo>
                    <a:pt x="4131" y="184"/>
                  </a:lnTo>
                  <a:cubicBezTo>
                    <a:pt x="3998" y="234"/>
                    <a:pt x="3858" y="262"/>
                    <a:pt x="3716" y="262"/>
                  </a:cubicBezTo>
                  <a:cubicBezTo>
                    <a:pt x="3696" y="262"/>
                    <a:pt x="3675" y="262"/>
                    <a:pt x="3654" y="261"/>
                  </a:cubicBezTo>
                  <a:cubicBezTo>
                    <a:pt x="2996" y="222"/>
                    <a:pt x="1899" y="146"/>
                    <a:pt x="1441" y="3"/>
                  </a:cubicBezTo>
                  <a:cubicBezTo>
                    <a:pt x="1436" y="2"/>
                    <a:pt x="1431" y="1"/>
                    <a:pt x="1426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24"/>
            <p:cNvSpPr/>
            <p:nvPr/>
          </p:nvSpPr>
          <p:spPr>
            <a:xfrm>
              <a:off x="1464139" y="2613138"/>
              <a:ext cx="152161" cy="157896"/>
            </a:xfrm>
            <a:custGeom>
              <a:rect b="b" l="l" r="r" t="t"/>
              <a:pathLst>
                <a:path extrusionOk="0" h="6030" w="5811">
                  <a:moveTo>
                    <a:pt x="5448" y="0"/>
                  </a:moveTo>
                  <a:lnTo>
                    <a:pt x="4418" y="1021"/>
                  </a:lnTo>
                  <a:cubicBezTo>
                    <a:pt x="4351" y="1097"/>
                    <a:pt x="4303" y="1193"/>
                    <a:pt x="4303" y="1298"/>
                  </a:cubicBezTo>
                  <a:cubicBezTo>
                    <a:pt x="4284" y="1508"/>
                    <a:pt x="4198" y="1708"/>
                    <a:pt x="4046" y="1861"/>
                  </a:cubicBezTo>
                  <a:lnTo>
                    <a:pt x="363" y="5552"/>
                  </a:lnTo>
                  <a:cubicBezTo>
                    <a:pt x="289" y="5619"/>
                    <a:pt x="192" y="5657"/>
                    <a:pt x="89" y="5657"/>
                  </a:cubicBezTo>
                  <a:cubicBezTo>
                    <a:pt x="60" y="5657"/>
                    <a:pt x="30" y="5654"/>
                    <a:pt x="1" y="5648"/>
                  </a:cubicBezTo>
                  <a:lnTo>
                    <a:pt x="1" y="5648"/>
                  </a:lnTo>
                  <a:cubicBezTo>
                    <a:pt x="20" y="5724"/>
                    <a:pt x="58" y="5781"/>
                    <a:pt x="106" y="5839"/>
                  </a:cubicBezTo>
                  <a:lnTo>
                    <a:pt x="182" y="5915"/>
                  </a:lnTo>
                  <a:cubicBezTo>
                    <a:pt x="258" y="5991"/>
                    <a:pt x="359" y="6029"/>
                    <a:pt x="458" y="6029"/>
                  </a:cubicBezTo>
                  <a:cubicBezTo>
                    <a:pt x="557" y="6029"/>
                    <a:pt x="654" y="5991"/>
                    <a:pt x="726" y="5915"/>
                  </a:cubicBezTo>
                  <a:lnTo>
                    <a:pt x="4418" y="2233"/>
                  </a:lnTo>
                  <a:cubicBezTo>
                    <a:pt x="4561" y="2080"/>
                    <a:pt x="4656" y="1880"/>
                    <a:pt x="4675" y="1660"/>
                  </a:cubicBezTo>
                  <a:cubicBezTo>
                    <a:pt x="4675" y="1565"/>
                    <a:pt x="4723" y="1460"/>
                    <a:pt x="4790" y="1393"/>
                  </a:cubicBezTo>
                  <a:lnTo>
                    <a:pt x="5811" y="372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24"/>
            <p:cNvSpPr/>
            <p:nvPr/>
          </p:nvSpPr>
          <p:spPr>
            <a:xfrm>
              <a:off x="1537850" y="2569671"/>
              <a:ext cx="78712" cy="78215"/>
            </a:xfrm>
            <a:custGeom>
              <a:rect b="b" l="l" r="r" t="t"/>
              <a:pathLst>
                <a:path extrusionOk="0" h="2987" w="3006">
                  <a:moveTo>
                    <a:pt x="964" y="0"/>
                  </a:moveTo>
                  <a:lnTo>
                    <a:pt x="143" y="821"/>
                  </a:lnTo>
                  <a:cubicBezTo>
                    <a:pt x="96" y="868"/>
                    <a:pt x="48" y="907"/>
                    <a:pt x="0" y="945"/>
                  </a:cubicBezTo>
                  <a:lnTo>
                    <a:pt x="2051" y="2986"/>
                  </a:lnTo>
                  <a:lnTo>
                    <a:pt x="3005" y="203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24"/>
            <p:cNvSpPr/>
            <p:nvPr/>
          </p:nvSpPr>
          <p:spPr>
            <a:xfrm>
              <a:off x="1548088" y="2554667"/>
              <a:ext cx="83216" cy="82666"/>
            </a:xfrm>
            <a:custGeom>
              <a:rect b="b" l="l" r="r" t="t"/>
              <a:pathLst>
                <a:path extrusionOk="0" h="3157" w="3178">
                  <a:moveTo>
                    <a:pt x="830" y="1"/>
                  </a:moveTo>
                  <a:lnTo>
                    <a:pt x="86" y="745"/>
                  </a:lnTo>
                  <a:cubicBezTo>
                    <a:pt x="0" y="831"/>
                    <a:pt x="0" y="974"/>
                    <a:pt x="86" y="1060"/>
                  </a:cubicBezTo>
                  <a:lnTo>
                    <a:pt x="2118" y="3092"/>
                  </a:lnTo>
                  <a:cubicBezTo>
                    <a:pt x="2161" y="3135"/>
                    <a:pt x="2218" y="3156"/>
                    <a:pt x="2276" y="3156"/>
                  </a:cubicBezTo>
                  <a:cubicBezTo>
                    <a:pt x="2333" y="3156"/>
                    <a:pt x="2390" y="3135"/>
                    <a:pt x="2433" y="3092"/>
                  </a:cubicBezTo>
                  <a:lnTo>
                    <a:pt x="3177" y="234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24"/>
            <p:cNvSpPr/>
            <p:nvPr/>
          </p:nvSpPr>
          <p:spPr>
            <a:xfrm>
              <a:off x="1594802" y="2603397"/>
              <a:ext cx="36502" cy="33936"/>
            </a:xfrm>
            <a:custGeom>
              <a:rect b="b" l="l" r="r" t="t"/>
              <a:pathLst>
                <a:path extrusionOk="0" h="1296" w="1394">
                  <a:moveTo>
                    <a:pt x="907" y="0"/>
                  </a:moveTo>
                  <a:lnTo>
                    <a:pt x="0" y="897"/>
                  </a:lnTo>
                  <a:lnTo>
                    <a:pt x="334" y="1231"/>
                  </a:lnTo>
                  <a:cubicBezTo>
                    <a:pt x="377" y="1274"/>
                    <a:pt x="434" y="1295"/>
                    <a:pt x="492" y="1295"/>
                  </a:cubicBezTo>
                  <a:cubicBezTo>
                    <a:pt x="549" y="1295"/>
                    <a:pt x="606" y="1274"/>
                    <a:pt x="649" y="1231"/>
                  </a:cubicBezTo>
                  <a:lnTo>
                    <a:pt x="1393" y="487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24"/>
            <p:cNvSpPr/>
            <p:nvPr/>
          </p:nvSpPr>
          <p:spPr>
            <a:xfrm>
              <a:off x="1566810" y="2518531"/>
              <a:ext cx="101205" cy="99817"/>
            </a:xfrm>
            <a:custGeom>
              <a:rect b="b" l="l" r="r" t="t"/>
              <a:pathLst>
                <a:path extrusionOk="0" h="3812" w="3865">
                  <a:moveTo>
                    <a:pt x="1357" y="0"/>
                  </a:moveTo>
                  <a:cubicBezTo>
                    <a:pt x="1301" y="0"/>
                    <a:pt x="1246" y="21"/>
                    <a:pt x="1203" y="64"/>
                  </a:cubicBezTo>
                  <a:lnTo>
                    <a:pt x="96" y="1171"/>
                  </a:lnTo>
                  <a:cubicBezTo>
                    <a:pt x="1" y="1257"/>
                    <a:pt x="1" y="1400"/>
                    <a:pt x="96" y="1486"/>
                  </a:cubicBezTo>
                  <a:lnTo>
                    <a:pt x="2357" y="3747"/>
                  </a:lnTo>
                  <a:cubicBezTo>
                    <a:pt x="2400" y="3790"/>
                    <a:pt x="2457" y="3811"/>
                    <a:pt x="2515" y="3811"/>
                  </a:cubicBezTo>
                  <a:cubicBezTo>
                    <a:pt x="2572" y="3811"/>
                    <a:pt x="2629" y="3790"/>
                    <a:pt x="2672" y="3747"/>
                  </a:cubicBezTo>
                  <a:lnTo>
                    <a:pt x="3779" y="2640"/>
                  </a:lnTo>
                  <a:cubicBezTo>
                    <a:pt x="3864" y="2554"/>
                    <a:pt x="3864" y="2411"/>
                    <a:pt x="3779" y="2325"/>
                  </a:cubicBezTo>
                  <a:lnTo>
                    <a:pt x="1518" y="64"/>
                  </a:lnTo>
                  <a:cubicBezTo>
                    <a:pt x="1470" y="21"/>
                    <a:pt x="1413" y="0"/>
                    <a:pt x="1357" y="0"/>
                  </a:cubicBezTo>
                  <a:close/>
                </a:path>
              </a:pathLst>
            </a:custGeom>
            <a:solidFill>
              <a:srgbClr val="A7B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24"/>
            <p:cNvSpPr/>
            <p:nvPr/>
          </p:nvSpPr>
          <p:spPr>
            <a:xfrm>
              <a:off x="1616771" y="2567654"/>
              <a:ext cx="51506" cy="50930"/>
            </a:xfrm>
            <a:custGeom>
              <a:rect b="b" l="l" r="r" t="t"/>
              <a:pathLst>
                <a:path extrusionOk="0" h="1945" w="1967">
                  <a:moveTo>
                    <a:pt x="1422" y="1"/>
                  </a:moveTo>
                  <a:lnTo>
                    <a:pt x="1" y="1422"/>
                  </a:lnTo>
                  <a:lnTo>
                    <a:pt x="459" y="1880"/>
                  </a:lnTo>
                  <a:cubicBezTo>
                    <a:pt x="502" y="1923"/>
                    <a:pt x="559" y="1945"/>
                    <a:pt x="616" y="1945"/>
                  </a:cubicBezTo>
                  <a:cubicBezTo>
                    <a:pt x="673" y="1945"/>
                    <a:pt x="731" y="1923"/>
                    <a:pt x="774" y="1880"/>
                  </a:cubicBezTo>
                  <a:lnTo>
                    <a:pt x="1880" y="774"/>
                  </a:lnTo>
                  <a:cubicBezTo>
                    <a:pt x="1966" y="688"/>
                    <a:pt x="1966" y="545"/>
                    <a:pt x="1880" y="459"/>
                  </a:cubicBezTo>
                  <a:lnTo>
                    <a:pt x="1422" y="1"/>
                  </a:lnTo>
                  <a:close/>
                </a:path>
              </a:pathLst>
            </a:custGeom>
            <a:solidFill>
              <a:srgbClr val="93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24"/>
            <p:cNvSpPr/>
            <p:nvPr/>
          </p:nvSpPr>
          <p:spPr>
            <a:xfrm>
              <a:off x="1409203" y="2654379"/>
              <a:ext cx="84237" cy="77612"/>
            </a:xfrm>
            <a:custGeom>
              <a:rect b="b" l="l" r="r" t="t"/>
              <a:pathLst>
                <a:path extrusionOk="0" h="2964" w="3217">
                  <a:moveTo>
                    <a:pt x="2913" y="1"/>
                  </a:moveTo>
                  <a:cubicBezTo>
                    <a:pt x="2864" y="1"/>
                    <a:pt x="2813" y="20"/>
                    <a:pt x="2767" y="66"/>
                  </a:cubicBezTo>
                  <a:lnTo>
                    <a:pt x="0" y="2842"/>
                  </a:lnTo>
                  <a:cubicBezTo>
                    <a:pt x="81" y="2923"/>
                    <a:pt x="188" y="2964"/>
                    <a:pt x="296" y="2964"/>
                  </a:cubicBezTo>
                  <a:cubicBezTo>
                    <a:pt x="403" y="2964"/>
                    <a:pt x="510" y="2923"/>
                    <a:pt x="592" y="2842"/>
                  </a:cubicBezTo>
                  <a:lnTo>
                    <a:pt x="706" y="2728"/>
                  </a:lnTo>
                  <a:lnTo>
                    <a:pt x="3072" y="362"/>
                  </a:lnTo>
                  <a:lnTo>
                    <a:pt x="3062" y="362"/>
                  </a:lnTo>
                  <a:cubicBezTo>
                    <a:pt x="3217" y="215"/>
                    <a:pt x="3077" y="1"/>
                    <a:pt x="2913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24"/>
            <p:cNvSpPr/>
            <p:nvPr/>
          </p:nvSpPr>
          <p:spPr>
            <a:xfrm>
              <a:off x="1428422" y="2665351"/>
              <a:ext cx="86987" cy="80152"/>
            </a:xfrm>
            <a:custGeom>
              <a:rect b="b" l="l" r="r" t="t"/>
              <a:pathLst>
                <a:path extrusionOk="0" h="3061" w="3322">
                  <a:moveTo>
                    <a:pt x="3021" y="0"/>
                  </a:moveTo>
                  <a:cubicBezTo>
                    <a:pt x="2972" y="0"/>
                    <a:pt x="2919" y="20"/>
                    <a:pt x="2872" y="67"/>
                  </a:cubicBezTo>
                  <a:lnTo>
                    <a:pt x="1" y="2929"/>
                  </a:lnTo>
                  <a:lnTo>
                    <a:pt x="10" y="2938"/>
                  </a:lnTo>
                  <a:cubicBezTo>
                    <a:pt x="91" y="3019"/>
                    <a:pt x="196" y="3060"/>
                    <a:pt x="301" y="3060"/>
                  </a:cubicBezTo>
                  <a:cubicBezTo>
                    <a:pt x="406" y="3060"/>
                    <a:pt x="511" y="3019"/>
                    <a:pt x="592" y="2938"/>
                  </a:cubicBezTo>
                  <a:lnTo>
                    <a:pt x="678" y="2853"/>
                  </a:lnTo>
                  <a:lnTo>
                    <a:pt x="3168" y="363"/>
                  </a:lnTo>
                  <a:cubicBezTo>
                    <a:pt x="3321" y="209"/>
                    <a:pt x="3184" y="0"/>
                    <a:pt x="3021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24"/>
            <p:cNvSpPr/>
            <p:nvPr/>
          </p:nvSpPr>
          <p:spPr>
            <a:xfrm>
              <a:off x="1447171" y="2687084"/>
              <a:ext cx="78974" cy="72218"/>
            </a:xfrm>
            <a:custGeom>
              <a:rect b="b" l="l" r="r" t="t"/>
              <a:pathLst>
                <a:path extrusionOk="0" h="2758" w="3016">
                  <a:moveTo>
                    <a:pt x="2716" y="0"/>
                  </a:moveTo>
                  <a:cubicBezTo>
                    <a:pt x="2666" y="0"/>
                    <a:pt x="2613" y="20"/>
                    <a:pt x="2566" y="67"/>
                  </a:cubicBezTo>
                  <a:lnTo>
                    <a:pt x="0" y="2633"/>
                  </a:lnTo>
                  <a:lnTo>
                    <a:pt x="10" y="2643"/>
                  </a:lnTo>
                  <a:cubicBezTo>
                    <a:pt x="91" y="2719"/>
                    <a:pt x="196" y="2757"/>
                    <a:pt x="299" y="2757"/>
                  </a:cubicBezTo>
                  <a:cubicBezTo>
                    <a:pt x="403" y="2757"/>
                    <a:pt x="506" y="2719"/>
                    <a:pt x="582" y="2643"/>
                  </a:cubicBezTo>
                  <a:lnTo>
                    <a:pt x="754" y="2471"/>
                  </a:lnTo>
                  <a:lnTo>
                    <a:pt x="2862" y="363"/>
                  </a:lnTo>
                  <a:cubicBezTo>
                    <a:pt x="3015" y="209"/>
                    <a:pt x="2878" y="0"/>
                    <a:pt x="271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24"/>
            <p:cNvSpPr/>
            <p:nvPr/>
          </p:nvSpPr>
          <p:spPr>
            <a:xfrm>
              <a:off x="1482756" y="2624502"/>
              <a:ext cx="64101" cy="60095"/>
            </a:xfrm>
            <a:custGeom>
              <a:rect b="b" l="l" r="r" t="t"/>
              <a:pathLst>
                <a:path extrusionOk="0" h="2295" w="2448">
                  <a:moveTo>
                    <a:pt x="309" y="1"/>
                  </a:moveTo>
                  <a:cubicBezTo>
                    <a:pt x="144" y="1"/>
                    <a:pt x="1" y="213"/>
                    <a:pt x="148" y="368"/>
                  </a:cubicBezTo>
                  <a:lnTo>
                    <a:pt x="2028" y="2237"/>
                  </a:lnTo>
                  <a:cubicBezTo>
                    <a:pt x="2066" y="2276"/>
                    <a:pt x="2114" y="2295"/>
                    <a:pt x="2171" y="2295"/>
                  </a:cubicBezTo>
                  <a:cubicBezTo>
                    <a:pt x="2362" y="2295"/>
                    <a:pt x="2448" y="2066"/>
                    <a:pt x="2324" y="1942"/>
                  </a:cubicBezTo>
                  <a:lnTo>
                    <a:pt x="454" y="62"/>
                  </a:lnTo>
                  <a:cubicBezTo>
                    <a:pt x="408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24"/>
            <p:cNvSpPr/>
            <p:nvPr/>
          </p:nvSpPr>
          <p:spPr>
            <a:xfrm>
              <a:off x="1359739" y="2560166"/>
              <a:ext cx="212360" cy="201363"/>
            </a:xfrm>
            <a:custGeom>
              <a:rect b="b" l="l" r="r" t="t"/>
              <a:pathLst>
                <a:path extrusionOk="0" h="7690" w="8110">
                  <a:moveTo>
                    <a:pt x="2042" y="1"/>
                  </a:moveTo>
                  <a:lnTo>
                    <a:pt x="0" y="2033"/>
                  </a:lnTo>
                  <a:lnTo>
                    <a:pt x="1021" y="3054"/>
                  </a:lnTo>
                  <a:cubicBezTo>
                    <a:pt x="1059" y="3092"/>
                    <a:pt x="1088" y="3130"/>
                    <a:pt x="1107" y="3178"/>
                  </a:cubicBezTo>
                  <a:cubicBezTo>
                    <a:pt x="1135" y="3225"/>
                    <a:pt x="1145" y="3283"/>
                    <a:pt x="1145" y="3330"/>
                  </a:cubicBezTo>
                  <a:cubicBezTo>
                    <a:pt x="1164" y="3540"/>
                    <a:pt x="1259" y="3740"/>
                    <a:pt x="1403" y="3893"/>
                  </a:cubicBezTo>
                  <a:lnTo>
                    <a:pt x="5095" y="7575"/>
                  </a:lnTo>
                  <a:cubicBezTo>
                    <a:pt x="5166" y="7652"/>
                    <a:pt x="5264" y="7690"/>
                    <a:pt x="5363" y="7690"/>
                  </a:cubicBezTo>
                  <a:cubicBezTo>
                    <a:pt x="5462" y="7690"/>
                    <a:pt x="5562" y="7652"/>
                    <a:pt x="5638" y="7575"/>
                  </a:cubicBezTo>
                  <a:lnTo>
                    <a:pt x="5715" y="7499"/>
                  </a:lnTo>
                  <a:cubicBezTo>
                    <a:pt x="5848" y="7366"/>
                    <a:pt x="5867" y="7165"/>
                    <a:pt x="5762" y="7013"/>
                  </a:cubicBezTo>
                  <a:cubicBezTo>
                    <a:pt x="5743" y="6994"/>
                    <a:pt x="5734" y="6974"/>
                    <a:pt x="5715" y="6955"/>
                  </a:cubicBezTo>
                  <a:lnTo>
                    <a:pt x="5715" y="6955"/>
                  </a:lnTo>
                  <a:lnTo>
                    <a:pt x="5886" y="7127"/>
                  </a:lnTo>
                  <a:cubicBezTo>
                    <a:pt x="5963" y="7203"/>
                    <a:pt x="6065" y="7242"/>
                    <a:pt x="6169" y="7242"/>
                  </a:cubicBezTo>
                  <a:cubicBezTo>
                    <a:pt x="6273" y="7242"/>
                    <a:pt x="6378" y="7203"/>
                    <a:pt x="6459" y="7127"/>
                  </a:cubicBezTo>
                  <a:lnTo>
                    <a:pt x="6506" y="7070"/>
                  </a:lnTo>
                  <a:cubicBezTo>
                    <a:pt x="6650" y="6936"/>
                    <a:pt x="6669" y="6717"/>
                    <a:pt x="6554" y="6564"/>
                  </a:cubicBezTo>
                  <a:cubicBezTo>
                    <a:pt x="6551" y="6557"/>
                    <a:pt x="6546" y="6549"/>
                    <a:pt x="6540" y="6541"/>
                  </a:cubicBezTo>
                  <a:lnTo>
                    <a:pt x="6540" y="6541"/>
                  </a:lnTo>
                  <a:lnTo>
                    <a:pt x="6592" y="6593"/>
                  </a:lnTo>
                  <a:cubicBezTo>
                    <a:pt x="6673" y="6669"/>
                    <a:pt x="6778" y="6707"/>
                    <a:pt x="6883" y="6707"/>
                  </a:cubicBezTo>
                  <a:cubicBezTo>
                    <a:pt x="6988" y="6707"/>
                    <a:pt x="7093" y="6669"/>
                    <a:pt x="7174" y="6593"/>
                  </a:cubicBezTo>
                  <a:lnTo>
                    <a:pt x="7212" y="6545"/>
                  </a:lnTo>
                  <a:cubicBezTo>
                    <a:pt x="7355" y="6402"/>
                    <a:pt x="7375" y="6173"/>
                    <a:pt x="7260" y="6011"/>
                  </a:cubicBezTo>
                  <a:lnTo>
                    <a:pt x="7260" y="6011"/>
                  </a:lnTo>
                  <a:lnTo>
                    <a:pt x="7327" y="6078"/>
                  </a:lnTo>
                  <a:cubicBezTo>
                    <a:pt x="7408" y="6159"/>
                    <a:pt x="7513" y="6199"/>
                    <a:pt x="7618" y="6199"/>
                  </a:cubicBezTo>
                  <a:cubicBezTo>
                    <a:pt x="7723" y="6199"/>
                    <a:pt x="7828" y="6159"/>
                    <a:pt x="7909" y="6078"/>
                  </a:cubicBezTo>
                  <a:lnTo>
                    <a:pt x="7947" y="6040"/>
                  </a:lnTo>
                  <a:cubicBezTo>
                    <a:pt x="8109" y="5877"/>
                    <a:pt x="8109" y="5620"/>
                    <a:pt x="7947" y="5458"/>
                  </a:cubicBezTo>
                  <a:lnTo>
                    <a:pt x="4808" y="2319"/>
                  </a:lnTo>
                  <a:lnTo>
                    <a:pt x="5953" y="1861"/>
                  </a:lnTo>
                  <a:cubicBezTo>
                    <a:pt x="6201" y="1718"/>
                    <a:pt x="6316" y="1422"/>
                    <a:pt x="6239" y="1146"/>
                  </a:cubicBezTo>
                  <a:cubicBezTo>
                    <a:pt x="6239" y="1146"/>
                    <a:pt x="6085" y="905"/>
                    <a:pt x="5987" y="905"/>
                  </a:cubicBezTo>
                  <a:cubicBezTo>
                    <a:pt x="5982" y="905"/>
                    <a:pt x="5977" y="906"/>
                    <a:pt x="5972" y="907"/>
                  </a:cubicBezTo>
                  <a:cubicBezTo>
                    <a:pt x="5514" y="1050"/>
                    <a:pt x="4417" y="1136"/>
                    <a:pt x="3759" y="1174"/>
                  </a:cubicBezTo>
                  <a:cubicBezTo>
                    <a:pt x="3744" y="1175"/>
                    <a:pt x="3728" y="1175"/>
                    <a:pt x="3713" y="1175"/>
                  </a:cubicBezTo>
                  <a:cubicBezTo>
                    <a:pt x="3453" y="1175"/>
                    <a:pt x="3203" y="1098"/>
                    <a:pt x="3005" y="945"/>
                  </a:cubicBezTo>
                  <a:cubicBezTo>
                    <a:pt x="2958" y="907"/>
                    <a:pt x="2910" y="869"/>
                    <a:pt x="2862" y="821"/>
                  </a:cubicBezTo>
                  <a:lnTo>
                    <a:pt x="2042" y="1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24"/>
            <p:cNvSpPr/>
            <p:nvPr/>
          </p:nvSpPr>
          <p:spPr>
            <a:xfrm>
              <a:off x="1359739" y="2603633"/>
              <a:ext cx="152397" cy="157974"/>
            </a:xfrm>
            <a:custGeom>
              <a:rect b="b" l="l" r="r" t="t"/>
              <a:pathLst>
                <a:path extrusionOk="0" h="6033" w="5820">
                  <a:moveTo>
                    <a:pt x="372" y="1"/>
                  </a:moveTo>
                  <a:lnTo>
                    <a:pt x="0" y="373"/>
                  </a:lnTo>
                  <a:lnTo>
                    <a:pt x="1030" y="1394"/>
                  </a:lnTo>
                  <a:cubicBezTo>
                    <a:pt x="1097" y="1470"/>
                    <a:pt x="1135" y="1565"/>
                    <a:pt x="1145" y="1670"/>
                  </a:cubicBezTo>
                  <a:cubicBezTo>
                    <a:pt x="1164" y="1880"/>
                    <a:pt x="1250" y="2080"/>
                    <a:pt x="1403" y="2233"/>
                  </a:cubicBezTo>
                  <a:lnTo>
                    <a:pt x="5085" y="5925"/>
                  </a:lnTo>
                  <a:cubicBezTo>
                    <a:pt x="5161" y="5997"/>
                    <a:pt x="5261" y="6032"/>
                    <a:pt x="5362" y="6032"/>
                  </a:cubicBezTo>
                  <a:cubicBezTo>
                    <a:pt x="5462" y="6032"/>
                    <a:pt x="5562" y="5997"/>
                    <a:pt x="5638" y="5925"/>
                  </a:cubicBezTo>
                  <a:lnTo>
                    <a:pt x="5715" y="5839"/>
                  </a:lnTo>
                  <a:cubicBezTo>
                    <a:pt x="5762" y="5791"/>
                    <a:pt x="5800" y="5725"/>
                    <a:pt x="5820" y="5658"/>
                  </a:cubicBezTo>
                  <a:lnTo>
                    <a:pt x="5820" y="5658"/>
                  </a:lnTo>
                  <a:cubicBezTo>
                    <a:pt x="5790" y="5664"/>
                    <a:pt x="5761" y="5667"/>
                    <a:pt x="5733" y="5667"/>
                  </a:cubicBezTo>
                  <a:cubicBezTo>
                    <a:pt x="5630" y="5667"/>
                    <a:pt x="5532" y="5628"/>
                    <a:pt x="5457" y="5553"/>
                  </a:cubicBezTo>
                  <a:lnTo>
                    <a:pt x="1775" y="1871"/>
                  </a:lnTo>
                  <a:cubicBezTo>
                    <a:pt x="1622" y="1718"/>
                    <a:pt x="1527" y="1518"/>
                    <a:pt x="1517" y="1298"/>
                  </a:cubicBezTo>
                  <a:cubicBezTo>
                    <a:pt x="1507" y="1193"/>
                    <a:pt x="1469" y="1098"/>
                    <a:pt x="1393" y="103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24"/>
            <p:cNvSpPr/>
            <p:nvPr/>
          </p:nvSpPr>
          <p:spPr>
            <a:xfrm>
              <a:off x="1359739" y="2560166"/>
              <a:ext cx="78450" cy="78215"/>
            </a:xfrm>
            <a:custGeom>
              <a:rect b="b" l="l" r="r" t="t"/>
              <a:pathLst>
                <a:path extrusionOk="0" h="2987" w="2996">
                  <a:moveTo>
                    <a:pt x="2032" y="1"/>
                  </a:moveTo>
                  <a:lnTo>
                    <a:pt x="0" y="2033"/>
                  </a:lnTo>
                  <a:lnTo>
                    <a:pt x="954" y="2987"/>
                  </a:lnTo>
                  <a:lnTo>
                    <a:pt x="2996" y="945"/>
                  </a:lnTo>
                  <a:cubicBezTo>
                    <a:pt x="2948" y="907"/>
                    <a:pt x="2910" y="869"/>
                    <a:pt x="2862" y="831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24"/>
            <p:cNvSpPr/>
            <p:nvPr/>
          </p:nvSpPr>
          <p:spPr>
            <a:xfrm>
              <a:off x="1344997" y="2545188"/>
              <a:ext cx="83216" cy="82640"/>
            </a:xfrm>
            <a:custGeom>
              <a:rect b="b" l="l" r="r" t="t"/>
              <a:pathLst>
                <a:path extrusionOk="0" h="3156" w="3178">
                  <a:moveTo>
                    <a:pt x="2347" y="0"/>
                  </a:moveTo>
                  <a:lnTo>
                    <a:pt x="0" y="2347"/>
                  </a:lnTo>
                  <a:lnTo>
                    <a:pt x="744" y="3091"/>
                  </a:lnTo>
                  <a:cubicBezTo>
                    <a:pt x="787" y="3134"/>
                    <a:pt x="845" y="3156"/>
                    <a:pt x="902" y="3156"/>
                  </a:cubicBezTo>
                  <a:cubicBezTo>
                    <a:pt x="959" y="3156"/>
                    <a:pt x="1016" y="3134"/>
                    <a:pt x="1059" y="3091"/>
                  </a:cubicBezTo>
                  <a:lnTo>
                    <a:pt x="3091" y="1069"/>
                  </a:lnTo>
                  <a:cubicBezTo>
                    <a:pt x="3177" y="983"/>
                    <a:pt x="3177" y="840"/>
                    <a:pt x="3091" y="745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24"/>
            <p:cNvSpPr/>
            <p:nvPr/>
          </p:nvSpPr>
          <p:spPr>
            <a:xfrm>
              <a:off x="1344735" y="2593892"/>
              <a:ext cx="36764" cy="33936"/>
            </a:xfrm>
            <a:custGeom>
              <a:rect b="b" l="l" r="r" t="t"/>
              <a:pathLst>
                <a:path extrusionOk="0" h="1296" w="1404">
                  <a:moveTo>
                    <a:pt x="497" y="1"/>
                  </a:moveTo>
                  <a:lnTo>
                    <a:pt x="1" y="487"/>
                  </a:lnTo>
                  <a:lnTo>
                    <a:pt x="754" y="1231"/>
                  </a:lnTo>
                  <a:cubicBezTo>
                    <a:pt x="797" y="1274"/>
                    <a:pt x="852" y="1296"/>
                    <a:pt x="908" y="1296"/>
                  </a:cubicBezTo>
                  <a:cubicBezTo>
                    <a:pt x="964" y="1296"/>
                    <a:pt x="1022" y="1274"/>
                    <a:pt x="1069" y="1231"/>
                  </a:cubicBezTo>
                  <a:lnTo>
                    <a:pt x="1403" y="907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24"/>
            <p:cNvSpPr/>
            <p:nvPr/>
          </p:nvSpPr>
          <p:spPr>
            <a:xfrm>
              <a:off x="1308024" y="2509026"/>
              <a:ext cx="101205" cy="100079"/>
            </a:xfrm>
            <a:custGeom>
              <a:rect b="b" l="l" r="r" t="t"/>
              <a:pathLst>
                <a:path extrusionOk="0" h="3822" w="3865">
                  <a:moveTo>
                    <a:pt x="2514" y="1"/>
                  </a:moveTo>
                  <a:cubicBezTo>
                    <a:pt x="2457" y="1"/>
                    <a:pt x="2400" y="22"/>
                    <a:pt x="2357" y="65"/>
                  </a:cubicBezTo>
                  <a:lnTo>
                    <a:pt x="96" y="2326"/>
                  </a:lnTo>
                  <a:cubicBezTo>
                    <a:pt x="0" y="2421"/>
                    <a:pt x="0" y="2555"/>
                    <a:pt x="96" y="2650"/>
                  </a:cubicBezTo>
                  <a:lnTo>
                    <a:pt x="1202" y="3757"/>
                  </a:lnTo>
                  <a:cubicBezTo>
                    <a:pt x="1245" y="3800"/>
                    <a:pt x="1300" y="3821"/>
                    <a:pt x="1356" y="3821"/>
                  </a:cubicBezTo>
                  <a:cubicBezTo>
                    <a:pt x="1412" y="3821"/>
                    <a:pt x="1470" y="3800"/>
                    <a:pt x="1517" y="3757"/>
                  </a:cubicBezTo>
                  <a:lnTo>
                    <a:pt x="3778" y="1486"/>
                  </a:lnTo>
                  <a:cubicBezTo>
                    <a:pt x="3864" y="1400"/>
                    <a:pt x="3864" y="1257"/>
                    <a:pt x="3778" y="1172"/>
                  </a:cubicBezTo>
                  <a:lnTo>
                    <a:pt x="2672" y="65"/>
                  </a:lnTo>
                  <a:cubicBezTo>
                    <a:pt x="2629" y="22"/>
                    <a:pt x="2571" y="1"/>
                    <a:pt x="2514" y="1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24"/>
            <p:cNvSpPr/>
            <p:nvPr/>
          </p:nvSpPr>
          <p:spPr>
            <a:xfrm>
              <a:off x="1308024" y="2558437"/>
              <a:ext cx="51480" cy="50668"/>
            </a:xfrm>
            <a:custGeom>
              <a:rect b="b" l="l" r="r" t="t"/>
              <a:pathLst>
                <a:path extrusionOk="0" h="1935" w="1966">
                  <a:moveTo>
                    <a:pt x="535" y="0"/>
                  </a:moveTo>
                  <a:lnTo>
                    <a:pt x="86" y="448"/>
                  </a:lnTo>
                  <a:cubicBezTo>
                    <a:pt x="0" y="534"/>
                    <a:pt x="0" y="677"/>
                    <a:pt x="86" y="763"/>
                  </a:cubicBezTo>
                  <a:lnTo>
                    <a:pt x="1193" y="1870"/>
                  </a:lnTo>
                  <a:cubicBezTo>
                    <a:pt x="1236" y="1913"/>
                    <a:pt x="1293" y="1934"/>
                    <a:pt x="1350" y="1934"/>
                  </a:cubicBezTo>
                  <a:cubicBezTo>
                    <a:pt x="1408" y="1934"/>
                    <a:pt x="1465" y="1913"/>
                    <a:pt x="1508" y="1870"/>
                  </a:cubicBezTo>
                  <a:lnTo>
                    <a:pt x="1966" y="142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24"/>
            <p:cNvSpPr/>
            <p:nvPr/>
          </p:nvSpPr>
          <p:spPr>
            <a:xfrm>
              <a:off x="1482625" y="2645110"/>
              <a:ext cx="84211" cy="77403"/>
            </a:xfrm>
            <a:custGeom>
              <a:rect b="b" l="l" r="r" t="t"/>
              <a:pathLst>
                <a:path extrusionOk="0" h="2956" w="3216">
                  <a:moveTo>
                    <a:pt x="300" y="0"/>
                  </a:moveTo>
                  <a:cubicBezTo>
                    <a:pt x="137" y="0"/>
                    <a:pt x="0" y="210"/>
                    <a:pt x="153" y="363"/>
                  </a:cubicBezTo>
                  <a:lnTo>
                    <a:pt x="2519" y="2729"/>
                  </a:lnTo>
                  <a:lnTo>
                    <a:pt x="2634" y="2834"/>
                  </a:lnTo>
                  <a:cubicBezTo>
                    <a:pt x="2715" y="2915"/>
                    <a:pt x="2820" y="2955"/>
                    <a:pt x="2925" y="2955"/>
                  </a:cubicBezTo>
                  <a:cubicBezTo>
                    <a:pt x="3030" y="2955"/>
                    <a:pt x="3135" y="2915"/>
                    <a:pt x="3216" y="2834"/>
                  </a:cubicBez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24"/>
            <p:cNvSpPr/>
            <p:nvPr/>
          </p:nvSpPr>
          <p:spPr>
            <a:xfrm>
              <a:off x="1460630" y="2655610"/>
              <a:ext cx="86987" cy="80205"/>
            </a:xfrm>
            <a:custGeom>
              <a:rect b="b" l="l" r="r" t="t"/>
              <a:pathLst>
                <a:path extrusionOk="0" h="3063" w="3322">
                  <a:moveTo>
                    <a:pt x="300" y="0"/>
                  </a:moveTo>
                  <a:cubicBezTo>
                    <a:pt x="138" y="0"/>
                    <a:pt x="1" y="209"/>
                    <a:pt x="154" y="363"/>
                  </a:cubicBezTo>
                  <a:lnTo>
                    <a:pt x="2653" y="2862"/>
                  </a:lnTo>
                  <a:lnTo>
                    <a:pt x="2739" y="2948"/>
                  </a:lnTo>
                  <a:cubicBezTo>
                    <a:pt x="2820" y="3024"/>
                    <a:pt x="2925" y="3062"/>
                    <a:pt x="3030" y="3062"/>
                  </a:cubicBezTo>
                  <a:cubicBezTo>
                    <a:pt x="3135" y="3062"/>
                    <a:pt x="3240" y="3024"/>
                    <a:pt x="3321" y="2948"/>
                  </a:cubicBezTo>
                  <a:lnTo>
                    <a:pt x="450" y="67"/>
                  </a:lnTo>
                  <a:cubicBezTo>
                    <a:pt x="403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24"/>
            <p:cNvSpPr/>
            <p:nvPr/>
          </p:nvSpPr>
          <p:spPr>
            <a:xfrm>
              <a:off x="1449894" y="2677841"/>
              <a:ext cx="78974" cy="72140"/>
            </a:xfrm>
            <a:custGeom>
              <a:rect b="b" l="l" r="r" t="t"/>
              <a:pathLst>
                <a:path extrusionOk="0" h="2755" w="3016">
                  <a:moveTo>
                    <a:pt x="300" y="0"/>
                  </a:moveTo>
                  <a:cubicBezTo>
                    <a:pt x="138" y="0"/>
                    <a:pt x="0" y="209"/>
                    <a:pt x="154" y="363"/>
                  </a:cubicBezTo>
                  <a:lnTo>
                    <a:pt x="2272" y="2461"/>
                  </a:lnTo>
                  <a:lnTo>
                    <a:pt x="2443" y="2633"/>
                  </a:lnTo>
                  <a:cubicBezTo>
                    <a:pt x="2520" y="2714"/>
                    <a:pt x="2622" y="2755"/>
                    <a:pt x="2725" y="2755"/>
                  </a:cubicBezTo>
                  <a:cubicBezTo>
                    <a:pt x="2827" y="2755"/>
                    <a:pt x="2930" y="2714"/>
                    <a:pt x="3006" y="2633"/>
                  </a:cubicBezTo>
                  <a:lnTo>
                    <a:pt x="3016" y="2633"/>
                  </a:ln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24"/>
            <p:cNvSpPr/>
            <p:nvPr/>
          </p:nvSpPr>
          <p:spPr>
            <a:xfrm>
              <a:off x="1478383" y="2413975"/>
              <a:ext cx="97199" cy="94764"/>
            </a:xfrm>
            <a:custGeom>
              <a:rect b="b" l="l" r="r" t="t"/>
              <a:pathLst>
                <a:path extrusionOk="0" h="3619" w="3712">
                  <a:moveTo>
                    <a:pt x="1842" y="0"/>
                  </a:moveTo>
                  <a:cubicBezTo>
                    <a:pt x="1375" y="0"/>
                    <a:pt x="910" y="195"/>
                    <a:pt x="583" y="575"/>
                  </a:cubicBezTo>
                  <a:cubicBezTo>
                    <a:pt x="544" y="614"/>
                    <a:pt x="506" y="661"/>
                    <a:pt x="478" y="699"/>
                  </a:cubicBezTo>
                  <a:cubicBezTo>
                    <a:pt x="29" y="1272"/>
                    <a:pt x="1" y="2054"/>
                    <a:pt x="411" y="2655"/>
                  </a:cubicBezTo>
                  <a:cubicBezTo>
                    <a:pt x="420" y="2684"/>
                    <a:pt x="449" y="2712"/>
                    <a:pt x="478" y="2750"/>
                  </a:cubicBezTo>
                  <a:cubicBezTo>
                    <a:pt x="506" y="2789"/>
                    <a:pt x="535" y="2827"/>
                    <a:pt x="564" y="2855"/>
                  </a:cubicBezTo>
                  <a:cubicBezTo>
                    <a:pt x="885" y="3205"/>
                    <a:pt x="1334" y="3400"/>
                    <a:pt x="1796" y="3400"/>
                  </a:cubicBezTo>
                  <a:cubicBezTo>
                    <a:pt x="1951" y="3400"/>
                    <a:pt x="2108" y="3378"/>
                    <a:pt x="2262" y="3332"/>
                  </a:cubicBezTo>
                  <a:lnTo>
                    <a:pt x="2815" y="3599"/>
                  </a:lnTo>
                  <a:cubicBezTo>
                    <a:pt x="2845" y="3613"/>
                    <a:pt x="2876" y="3619"/>
                    <a:pt x="2907" y="3619"/>
                  </a:cubicBezTo>
                  <a:cubicBezTo>
                    <a:pt x="3029" y="3619"/>
                    <a:pt x="3139" y="3520"/>
                    <a:pt x="3139" y="3390"/>
                  </a:cubicBezTo>
                  <a:lnTo>
                    <a:pt x="3111" y="2770"/>
                  </a:lnTo>
                  <a:cubicBezTo>
                    <a:pt x="3712" y="2073"/>
                    <a:pt x="3635" y="1014"/>
                    <a:pt x="2939" y="413"/>
                  </a:cubicBezTo>
                  <a:cubicBezTo>
                    <a:pt x="2622" y="136"/>
                    <a:pt x="2231" y="0"/>
                    <a:pt x="1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24"/>
            <p:cNvSpPr/>
            <p:nvPr/>
          </p:nvSpPr>
          <p:spPr>
            <a:xfrm>
              <a:off x="1394199" y="2415755"/>
              <a:ext cx="112334" cy="92983"/>
            </a:xfrm>
            <a:custGeom>
              <a:rect b="b" l="l" r="r" t="t"/>
              <a:pathLst>
                <a:path extrusionOk="0" h="3551" w="4290">
                  <a:moveTo>
                    <a:pt x="2165" y="0"/>
                  </a:moveTo>
                  <a:cubicBezTo>
                    <a:pt x="2140" y="0"/>
                    <a:pt x="2115" y="1"/>
                    <a:pt x="2090" y="2"/>
                  </a:cubicBezTo>
                  <a:cubicBezTo>
                    <a:pt x="735" y="49"/>
                    <a:pt x="1" y="1633"/>
                    <a:pt x="850" y="2702"/>
                  </a:cubicBezTo>
                  <a:lnTo>
                    <a:pt x="821" y="3322"/>
                  </a:lnTo>
                  <a:cubicBezTo>
                    <a:pt x="813" y="3452"/>
                    <a:pt x="922" y="3551"/>
                    <a:pt x="1044" y="3551"/>
                  </a:cubicBezTo>
                  <a:cubicBezTo>
                    <a:pt x="1075" y="3551"/>
                    <a:pt x="1106" y="3545"/>
                    <a:pt x="1136" y="3531"/>
                  </a:cubicBezTo>
                  <a:lnTo>
                    <a:pt x="1699" y="3264"/>
                  </a:lnTo>
                  <a:cubicBezTo>
                    <a:pt x="1853" y="3309"/>
                    <a:pt x="2009" y="3330"/>
                    <a:pt x="2164" y="3330"/>
                  </a:cubicBezTo>
                  <a:cubicBezTo>
                    <a:pt x="2711" y="3330"/>
                    <a:pt x="3237" y="3063"/>
                    <a:pt x="3550" y="2587"/>
                  </a:cubicBezTo>
                  <a:cubicBezTo>
                    <a:pt x="4289" y="1473"/>
                    <a:pt x="3485" y="0"/>
                    <a:pt x="21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24"/>
            <p:cNvSpPr/>
            <p:nvPr/>
          </p:nvSpPr>
          <p:spPr>
            <a:xfrm>
              <a:off x="1429679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24"/>
            <p:cNvSpPr/>
            <p:nvPr/>
          </p:nvSpPr>
          <p:spPr>
            <a:xfrm>
              <a:off x="1445155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1" y="1"/>
                  </a:moveTo>
                  <a:cubicBezTo>
                    <a:pt x="106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1" y="454"/>
                  </a:cubicBezTo>
                  <a:cubicBezTo>
                    <a:pt x="325" y="454"/>
                    <a:pt x="421" y="359"/>
                    <a:pt x="421" y="244"/>
                  </a:cubicBezTo>
                  <a:lnTo>
                    <a:pt x="421" y="215"/>
                  </a:lnTo>
                  <a:cubicBezTo>
                    <a:pt x="421" y="72"/>
                    <a:pt x="316" y="1"/>
                    <a:pt x="21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24"/>
            <p:cNvSpPr/>
            <p:nvPr/>
          </p:nvSpPr>
          <p:spPr>
            <a:xfrm>
              <a:off x="1460787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24"/>
            <p:cNvSpPr/>
            <p:nvPr/>
          </p:nvSpPr>
          <p:spPr>
            <a:xfrm>
              <a:off x="1505878" y="2455373"/>
              <a:ext cx="10998" cy="11888"/>
            </a:xfrm>
            <a:custGeom>
              <a:rect b="b" l="l" r="r" t="t"/>
              <a:pathLst>
                <a:path extrusionOk="0" h="454" w="42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86" y="454"/>
                    <a:pt x="210" y="454"/>
                  </a:cubicBezTo>
                  <a:cubicBezTo>
                    <a:pt x="324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24"/>
            <p:cNvSpPr/>
            <p:nvPr/>
          </p:nvSpPr>
          <p:spPr>
            <a:xfrm>
              <a:off x="1521353" y="2455373"/>
              <a:ext cx="11024" cy="11888"/>
            </a:xfrm>
            <a:custGeom>
              <a:rect b="b" l="l" r="r" t="t"/>
              <a:pathLst>
                <a:path extrusionOk="0" h="454" w="421">
                  <a:moveTo>
                    <a:pt x="210" y="1"/>
                  </a:moveTo>
                  <a:cubicBezTo>
                    <a:pt x="105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24"/>
            <p:cNvSpPr/>
            <p:nvPr/>
          </p:nvSpPr>
          <p:spPr>
            <a:xfrm>
              <a:off x="1536724" y="2455373"/>
              <a:ext cx="11129" cy="11888"/>
            </a:xfrm>
            <a:custGeom>
              <a:rect b="b" l="l" r="r" t="t"/>
              <a:pathLst>
                <a:path extrusionOk="0" h="454" w="425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24"/>
          <p:cNvGrpSpPr/>
          <p:nvPr/>
        </p:nvGrpSpPr>
        <p:grpSpPr>
          <a:xfrm>
            <a:off x="1238248" y="1004578"/>
            <a:ext cx="715906" cy="748630"/>
            <a:chOff x="849675" y="3347716"/>
            <a:chExt cx="346300" cy="375818"/>
          </a:xfrm>
        </p:grpSpPr>
        <p:sp>
          <p:nvSpPr>
            <p:cNvPr id="1446" name="Google Shape;1446;p124"/>
            <p:cNvSpPr/>
            <p:nvPr/>
          </p:nvSpPr>
          <p:spPr>
            <a:xfrm>
              <a:off x="880714" y="3347716"/>
              <a:ext cx="315262" cy="314895"/>
            </a:xfrm>
            <a:custGeom>
              <a:rect b="b" l="l" r="r" t="t"/>
              <a:pathLst>
                <a:path extrusionOk="0" h="12012" w="12026">
                  <a:moveTo>
                    <a:pt x="6006" y="1"/>
                  </a:moveTo>
                  <a:cubicBezTo>
                    <a:pt x="2685" y="1"/>
                    <a:pt x="0" y="2686"/>
                    <a:pt x="0" y="6006"/>
                  </a:cubicBezTo>
                  <a:cubicBezTo>
                    <a:pt x="0" y="9326"/>
                    <a:pt x="2685" y="12011"/>
                    <a:pt x="6006" y="12011"/>
                  </a:cubicBezTo>
                  <a:cubicBezTo>
                    <a:pt x="9326" y="12011"/>
                    <a:pt x="12025" y="9326"/>
                    <a:pt x="12025" y="6006"/>
                  </a:cubicBezTo>
                  <a:cubicBezTo>
                    <a:pt x="12025" y="2686"/>
                    <a:pt x="9326" y="1"/>
                    <a:pt x="6006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24"/>
            <p:cNvSpPr/>
            <p:nvPr/>
          </p:nvSpPr>
          <p:spPr>
            <a:xfrm>
              <a:off x="849675" y="3351124"/>
              <a:ext cx="299742" cy="311801"/>
            </a:xfrm>
            <a:custGeom>
              <a:rect b="b" l="l" r="r" t="t"/>
              <a:pathLst>
                <a:path extrusionOk="0" h="11894" w="11434">
                  <a:moveTo>
                    <a:pt x="5963" y="1"/>
                  </a:moveTo>
                  <a:cubicBezTo>
                    <a:pt x="2036" y="809"/>
                    <a:pt x="1" y="5183"/>
                    <a:pt x="1906" y="8720"/>
                  </a:cubicBezTo>
                  <a:cubicBezTo>
                    <a:pt x="3009" y="10790"/>
                    <a:pt x="5092" y="11894"/>
                    <a:pt x="7205" y="11894"/>
                  </a:cubicBezTo>
                  <a:cubicBezTo>
                    <a:pt x="8716" y="11894"/>
                    <a:pt x="10242" y="11329"/>
                    <a:pt x="11434" y="10149"/>
                  </a:cubicBezTo>
                  <a:lnTo>
                    <a:pt x="11434" y="10149"/>
                  </a:lnTo>
                  <a:cubicBezTo>
                    <a:pt x="11029" y="10221"/>
                    <a:pt x="10611" y="10264"/>
                    <a:pt x="10207" y="10264"/>
                  </a:cubicBezTo>
                  <a:cubicBezTo>
                    <a:pt x="7767" y="10264"/>
                    <a:pt x="5573" y="8806"/>
                    <a:pt x="4649" y="6554"/>
                  </a:cubicBezTo>
                  <a:cubicBezTo>
                    <a:pt x="3711" y="4303"/>
                    <a:pt x="4245" y="1704"/>
                    <a:pt x="5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24"/>
            <p:cNvSpPr/>
            <p:nvPr/>
          </p:nvSpPr>
          <p:spPr>
            <a:xfrm>
              <a:off x="881081" y="3347716"/>
              <a:ext cx="314501" cy="314895"/>
            </a:xfrm>
            <a:custGeom>
              <a:rect b="b" l="l" r="r" t="t"/>
              <a:pathLst>
                <a:path extrusionOk="0" h="12012" w="11997">
                  <a:moveTo>
                    <a:pt x="5775" y="15"/>
                  </a:moveTo>
                  <a:lnTo>
                    <a:pt x="5775" y="2542"/>
                  </a:lnTo>
                  <a:lnTo>
                    <a:pt x="2975" y="2542"/>
                  </a:lnTo>
                  <a:cubicBezTo>
                    <a:pt x="3610" y="1098"/>
                    <a:pt x="4620" y="131"/>
                    <a:pt x="5761" y="15"/>
                  </a:cubicBezTo>
                  <a:close/>
                  <a:moveTo>
                    <a:pt x="6222" y="15"/>
                  </a:moveTo>
                  <a:cubicBezTo>
                    <a:pt x="7377" y="131"/>
                    <a:pt x="8388" y="1098"/>
                    <a:pt x="9023" y="2542"/>
                  </a:cubicBezTo>
                  <a:lnTo>
                    <a:pt x="6222" y="2542"/>
                  </a:lnTo>
                  <a:lnTo>
                    <a:pt x="6222" y="15"/>
                  </a:lnTo>
                  <a:close/>
                  <a:moveTo>
                    <a:pt x="5761" y="3003"/>
                  </a:moveTo>
                  <a:lnTo>
                    <a:pt x="5761" y="5775"/>
                  </a:lnTo>
                  <a:lnTo>
                    <a:pt x="2310" y="5775"/>
                  </a:lnTo>
                  <a:cubicBezTo>
                    <a:pt x="2325" y="4837"/>
                    <a:pt x="2484" y="3898"/>
                    <a:pt x="2801" y="3003"/>
                  </a:cubicBezTo>
                  <a:close/>
                  <a:moveTo>
                    <a:pt x="9196" y="3003"/>
                  </a:moveTo>
                  <a:cubicBezTo>
                    <a:pt x="9514" y="3898"/>
                    <a:pt x="9673" y="4837"/>
                    <a:pt x="9687" y="5775"/>
                  </a:cubicBezTo>
                  <a:lnTo>
                    <a:pt x="6222" y="5775"/>
                  </a:lnTo>
                  <a:lnTo>
                    <a:pt x="6222" y="3003"/>
                  </a:lnTo>
                  <a:close/>
                  <a:moveTo>
                    <a:pt x="5761" y="6237"/>
                  </a:moveTo>
                  <a:lnTo>
                    <a:pt x="5761" y="9009"/>
                  </a:lnTo>
                  <a:lnTo>
                    <a:pt x="2801" y="9009"/>
                  </a:lnTo>
                  <a:cubicBezTo>
                    <a:pt x="2484" y="8114"/>
                    <a:pt x="2325" y="7190"/>
                    <a:pt x="2310" y="6237"/>
                  </a:cubicBezTo>
                  <a:close/>
                  <a:moveTo>
                    <a:pt x="9687" y="6237"/>
                  </a:moveTo>
                  <a:cubicBezTo>
                    <a:pt x="9673" y="7190"/>
                    <a:pt x="9514" y="8114"/>
                    <a:pt x="9196" y="9009"/>
                  </a:cubicBezTo>
                  <a:lnTo>
                    <a:pt x="6222" y="9009"/>
                  </a:lnTo>
                  <a:lnTo>
                    <a:pt x="6222" y="6237"/>
                  </a:lnTo>
                  <a:close/>
                  <a:moveTo>
                    <a:pt x="5761" y="9470"/>
                  </a:moveTo>
                  <a:lnTo>
                    <a:pt x="5761" y="11997"/>
                  </a:lnTo>
                  <a:cubicBezTo>
                    <a:pt x="4620" y="11896"/>
                    <a:pt x="3610" y="10914"/>
                    <a:pt x="2975" y="9470"/>
                  </a:cubicBezTo>
                  <a:close/>
                  <a:moveTo>
                    <a:pt x="5761" y="1"/>
                  </a:moveTo>
                  <a:cubicBezTo>
                    <a:pt x="5154" y="30"/>
                    <a:pt x="4562" y="145"/>
                    <a:pt x="3985" y="347"/>
                  </a:cubicBezTo>
                  <a:cubicBezTo>
                    <a:pt x="3321" y="954"/>
                    <a:pt x="2816" y="1704"/>
                    <a:pt x="2484" y="2542"/>
                  </a:cubicBezTo>
                  <a:lnTo>
                    <a:pt x="1098" y="2542"/>
                  </a:lnTo>
                  <a:cubicBezTo>
                    <a:pt x="982" y="2686"/>
                    <a:pt x="881" y="2845"/>
                    <a:pt x="795" y="3003"/>
                  </a:cubicBezTo>
                  <a:lnTo>
                    <a:pt x="2310" y="3003"/>
                  </a:lnTo>
                  <a:cubicBezTo>
                    <a:pt x="2022" y="3898"/>
                    <a:pt x="1863" y="4837"/>
                    <a:pt x="1849" y="5775"/>
                  </a:cubicBezTo>
                  <a:lnTo>
                    <a:pt x="1" y="5775"/>
                  </a:lnTo>
                  <a:lnTo>
                    <a:pt x="1" y="6006"/>
                  </a:lnTo>
                  <a:lnTo>
                    <a:pt x="1" y="6237"/>
                  </a:lnTo>
                  <a:lnTo>
                    <a:pt x="1849" y="6237"/>
                  </a:lnTo>
                  <a:cubicBezTo>
                    <a:pt x="1863" y="7175"/>
                    <a:pt x="2022" y="8114"/>
                    <a:pt x="2310" y="9009"/>
                  </a:cubicBezTo>
                  <a:lnTo>
                    <a:pt x="795" y="9009"/>
                  </a:lnTo>
                  <a:cubicBezTo>
                    <a:pt x="881" y="9167"/>
                    <a:pt x="982" y="9326"/>
                    <a:pt x="1083" y="9470"/>
                  </a:cubicBezTo>
                  <a:lnTo>
                    <a:pt x="2484" y="9470"/>
                  </a:lnTo>
                  <a:cubicBezTo>
                    <a:pt x="2816" y="10308"/>
                    <a:pt x="3321" y="11058"/>
                    <a:pt x="3985" y="11665"/>
                  </a:cubicBezTo>
                  <a:cubicBezTo>
                    <a:pt x="4562" y="11867"/>
                    <a:pt x="5154" y="11982"/>
                    <a:pt x="5761" y="12011"/>
                  </a:cubicBezTo>
                  <a:lnTo>
                    <a:pt x="6222" y="12011"/>
                  </a:lnTo>
                  <a:lnTo>
                    <a:pt x="6222" y="11997"/>
                  </a:lnTo>
                  <a:lnTo>
                    <a:pt x="6222" y="9470"/>
                  </a:lnTo>
                  <a:lnTo>
                    <a:pt x="9023" y="9470"/>
                  </a:lnTo>
                  <a:cubicBezTo>
                    <a:pt x="8388" y="10914"/>
                    <a:pt x="7377" y="11896"/>
                    <a:pt x="6222" y="12011"/>
                  </a:cubicBezTo>
                  <a:cubicBezTo>
                    <a:pt x="6829" y="11982"/>
                    <a:pt x="7435" y="11867"/>
                    <a:pt x="8012" y="11665"/>
                  </a:cubicBezTo>
                  <a:cubicBezTo>
                    <a:pt x="8677" y="11058"/>
                    <a:pt x="9182" y="10308"/>
                    <a:pt x="9514" y="9470"/>
                  </a:cubicBezTo>
                  <a:lnTo>
                    <a:pt x="10900" y="9470"/>
                  </a:lnTo>
                  <a:cubicBezTo>
                    <a:pt x="11015" y="9326"/>
                    <a:pt x="11116" y="9167"/>
                    <a:pt x="11203" y="9009"/>
                  </a:cubicBezTo>
                  <a:lnTo>
                    <a:pt x="9687" y="9009"/>
                  </a:lnTo>
                  <a:cubicBezTo>
                    <a:pt x="9976" y="8114"/>
                    <a:pt x="10135" y="7175"/>
                    <a:pt x="10163" y="6237"/>
                  </a:cubicBezTo>
                  <a:lnTo>
                    <a:pt x="11997" y="6237"/>
                  </a:lnTo>
                  <a:lnTo>
                    <a:pt x="11997" y="6006"/>
                  </a:lnTo>
                  <a:lnTo>
                    <a:pt x="11997" y="5775"/>
                  </a:lnTo>
                  <a:lnTo>
                    <a:pt x="10163" y="5775"/>
                  </a:lnTo>
                  <a:cubicBezTo>
                    <a:pt x="10135" y="4837"/>
                    <a:pt x="9976" y="3898"/>
                    <a:pt x="9687" y="3003"/>
                  </a:cubicBezTo>
                  <a:lnTo>
                    <a:pt x="11203" y="3003"/>
                  </a:lnTo>
                  <a:cubicBezTo>
                    <a:pt x="11102" y="2845"/>
                    <a:pt x="11001" y="2700"/>
                    <a:pt x="10900" y="2542"/>
                  </a:cubicBezTo>
                  <a:lnTo>
                    <a:pt x="9514" y="2542"/>
                  </a:lnTo>
                  <a:cubicBezTo>
                    <a:pt x="9182" y="1704"/>
                    <a:pt x="8677" y="954"/>
                    <a:pt x="8012" y="347"/>
                  </a:cubicBezTo>
                  <a:cubicBezTo>
                    <a:pt x="7435" y="145"/>
                    <a:pt x="6829" y="30"/>
                    <a:pt x="62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24"/>
            <p:cNvSpPr/>
            <p:nvPr/>
          </p:nvSpPr>
          <p:spPr>
            <a:xfrm>
              <a:off x="881081" y="3351124"/>
              <a:ext cx="237298" cy="311487"/>
            </a:xfrm>
            <a:custGeom>
              <a:rect b="b" l="l" r="r" t="t"/>
              <a:pathLst>
                <a:path extrusionOk="0" h="11882" w="9052">
                  <a:moveTo>
                    <a:pt x="8532" y="10250"/>
                  </a:moveTo>
                  <a:cubicBezTo>
                    <a:pt x="7927" y="11187"/>
                    <a:pt x="7120" y="11778"/>
                    <a:pt x="6241" y="11881"/>
                  </a:cubicBezTo>
                  <a:lnTo>
                    <a:pt x="6241" y="11881"/>
                  </a:lnTo>
                  <a:cubicBezTo>
                    <a:pt x="6841" y="11864"/>
                    <a:pt x="7441" y="11749"/>
                    <a:pt x="8012" y="11549"/>
                  </a:cubicBezTo>
                  <a:cubicBezTo>
                    <a:pt x="8417" y="11174"/>
                    <a:pt x="8778" y="10755"/>
                    <a:pt x="9052" y="10279"/>
                  </a:cubicBezTo>
                  <a:lnTo>
                    <a:pt x="9009" y="10264"/>
                  </a:lnTo>
                  <a:cubicBezTo>
                    <a:pt x="8850" y="10264"/>
                    <a:pt x="8691" y="10264"/>
                    <a:pt x="8532" y="10250"/>
                  </a:cubicBezTo>
                  <a:close/>
                  <a:moveTo>
                    <a:pt x="4765" y="1"/>
                  </a:moveTo>
                  <a:cubicBezTo>
                    <a:pt x="4505" y="59"/>
                    <a:pt x="4245" y="131"/>
                    <a:pt x="3985" y="217"/>
                  </a:cubicBezTo>
                  <a:cubicBezTo>
                    <a:pt x="3321" y="824"/>
                    <a:pt x="2816" y="1574"/>
                    <a:pt x="2484" y="2412"/>
                  </a:cubicBezTo>
                  <a:lnTo>
                    <a:pt x="1098" y="2412"/>
                  </a:lnTo>
                  <a:cubicBezTo>
                    <a:pt x="982" y="2570"/>
                    <a:pt x="881" y="2715"/>
                    <a:pt x="795" y="2873"/>
                  </a:cubicBezTo>
                  <a:lnTo>
                    <a:pt x="2310" y="2873"/>
                  </a:lnTo>
                  <a:cubicBezTo>
                    <a:pt x="2022" y="3768"/>
                    <a:pt x="1863" y="4707"/>
                    <a:pt x="1849" y="5645"/>
                  </a:cubicBezTo>
                  <a:lnTo>
                    <a:pt x="1" y="5645"/>
                  </a:lnTo>
                  <a:lnTo>
                    <a:pt x="1" y="5876"/>
                  </a:lnTo>
                  <a:lnTo>
                    <a:pt x="1" y="6107"/>
                  </a:lnTo>
                  <a:lnTo>
                    <a:pt x="1849" y="6107"/>
                  </a:lnTo>
                  <a:cubicBezTo>
                    <a:pt x="1863" y="7060"/>
                    <a:pt x="2022" y="7984"/>
                    <a:pt x="2310" y="8893"/>
                  </a:cubicBezTo>
                  <a:lnTo>
                    <a:pt x="795" y="8893"/>
                  </a:lnTo>
                  <a:cubicBezTo>
                    <a:pt x="881" y="9037"/>
                    <a:pt x="982" y="9196"/>
                    <a:pt x="1083" y="9355"/>
                  </a:cubicBezTo>
                  <a:lnTo>
                    <a:pt x="2484" y="9355"/>
                  </a:lnTo>
                  <a:cubicBezTo>
                    <a:pt x="2816" y="10192"/>
                    <a:pt x="3321" y="10943"/>
                    <a:pt x="3985" y="11549"/>
                  </a:cubicBezTo>
                  <a:cubicBezTo>
                    <a:pt x="4562" y="11751"/>
                    <a:pt x="5154" y="11867"/>
                    <a:pt x="5761" y="11881"/>
                  </a:cubicBezTo>
                  <a:lnTo>
                    <a:pt x="5775" y="11881"/>
                  </a:lnTo>
                  <a:cubicBezTo>
                    <a:pt x="4620" y="11766"/>
                    <a:pt x="3610" y="10798"/>
                    <a:pt x="2989" y="9355"/>
                  </a:cubicBezTo>
                  <a:lnTo>
                    <a:pt x="5761" y="9355"/>
                  </a:lnTo>
                  <a:lnTo>
                    <a:pt x="5775" y="11881"/>
                  </a:lnTo>
                  <a:lnTo>
                    <a:pt x="6222" y="11881"/>
                  </a:lnTo>
                  <a:cubicBezTo>
                    <a:pt x="6227" y="11881"/>
                    <a:pt x="6232" y="11881"/>
                    <a:pt x="6237" y="11881"/>
                  </a:cubicBezTo>
                  <a:lnTo>
                    <a:pt x="6237" y="11881"/>
                  </a:lnTo>
                  <a:lnTo>
                    <a:pt x="6237" y="11881"/>
                  </a:lnTo>
                  <a:cubicBezTo>
                    <a:pt x="6238" y="11881"/>
                    <a:pt x="6240" y="11881"/>
                    <a:pt x="6241" y="11881"/>
                  </a:cubicBezTo>
                  <a:lnTo>
                    <a:pt x="6241" y="11881"/>
                  </a:lnTo>
                  <a:cubicBezTo>
                    <a:pt x="6240" y="11881"/>
                    <a:pt x="6238" y="11881"/>
                    <a:pt x="6237" y="11881"/>
                  </a:cubicBezTo>
                  <a:lnTo>
                    <a:pt x="6237" y="11881"/>
                  </a:lnTo>
                  <a:lnTo>
                    <a:pt x="6237" y="9586"/>
                  </a:lnTo>
                  <a:cubicBezTo>
                    <a:pt x="5847" y="9398"/>
                    <a:pt x="5486" y="9153"/>
                    <a:pt x="5169" y="8879"/>
                  </a:cubicBezTo>
                  <a:lnTo>
                    <a:pt x="2801" y="8879"/>
                  </a:lnTo>
                  <a:cubicBezTo>
                    <a:pt x="2484" y="7998"/>
                    <a:pt x="2325" y="7060"/>
                    <a:pt x="2296" y="6107"/>
                  </a:cubicBezTo>
                  <a:lnTo>
                    <a:pt x="3278" y="6107"/>
                  </a:lnTo>
                  <a:cubicBezTo>
                    <a:pt x="3234" y="5963"/>
                    <a:pt x="3191" y="5804"/>
                    <a:pt x="3162" y="5645"/>
                  </a:cubicBezTo>
                  <a:lnTo>
                    <a:pt x="2310" y="5645"/>
                  </a:lnTo>
                  <a:cubicBezTo>
                    <a:pt x="2325" y="4707"/>
                    <a:pt x="2484" y="3768"/>
                    <a:pt x="2801" y="2873"/>
                  </a:cubicBezTo>
                  <a:lnTo>
                    <a:pt x="3162" y="2873"/>
                  </a:lnTo>
                  <a:cubicBezTo>
                    <a:pt x="3191" y="2715"/>
                    <a:pt x="3234" y="2570"/>
                    <a:pt x="3292" y="2412"/>
                  </a:cubicBezTo>
                  <a:lnTo>
                    <a:pt x="2975" y="2412"/>
                  </a:lnTo>
                  <a:cubicBezTo>
                    <a:pt x="3263" y="1719"/>
                    <a:pt x="3696" y="1098"/>
                    <a:pt x="4245" y="593"/>
                  </a:cubicBezTo>
                  <a:cubicBezTo>
                    <a:pt x="4404" y="391"/>
                    <a:pt x="4577" y="188"/>
                    <a:pt x="476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24"/>
            <p:cNvSpPr/>
            <p:nvPr/>
          </p:nvSpPr>
          <p:spPr>
            <a:xfrm>
              <a:off x="935582" y="3650473"/>
              <a:ext cx="205893" cy="72668"/>
            </a:xfrm>
            <a:custGeom>
              <a:rect b="b" l="l" r="r" t="t"/>
              <a:pathLst>
                <a:path extrusionOk="0" h="2772" w="7854">
                  <a:moveTo>
                    <a:pt x="5313" y="0"/>
                  </a:moveTo>
                  <a:lnTo>
                    <a:pt x="3927" y="477"/>
                  </a:lnTo>
                  <a:lnTo>
                    <a:pt x="2541" y="15"/>
                  </a:lnTo>
                  <a:lnTo>
                    <a:pt x="607" y="708"/>
                  </a:lnTo>
                  <a:cubicBezTo>
                    <a:pt x="246" y="837"/>
                    <a:pt x="1" y="1198"/>
                    <a:pt x="1" y="1588"/>
                  </a:cubicBezTo>
                  <a:lnTo>
                    <a:pt x="1" y="2555"/>
                  </a:lnTo>
                  <a:cubicBezTo>
                    <a:pt x="1" y="2671"/>
                    <a:pt x="102" y="2772"/>
                    <a:pt x="217" y="2772"/>
                  </a:cubicBezTo>
                  <a:lnTo>
                    <a:pt x="7622" y="2772"/>
                  </a:lnTo>
                  <a:cubicBezTo>
                    <a:pt x="7752" y="2772"/>
                    <a:pt x="7853" y="2671"/>
                    <a:pt x="7853" y="2541"/>
                  </a:cubicBezTo>
                  <a:lnTo>
                    <a:pt x="7853" y="1574"/>
                  </a:lnTo>
                  <a:cubicBezTo>
                    <a:pt x="7853" y="1184"/>
                    <a:pt x="7608" y="837"/>
                    <a:pt x="7247" y="708"/>
                  </a:cubicBezTo>
                  <a:lnTo>
                    <a:pt x="5313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24"/>
            <p:cNvSpPr/>
            <p:nvPr/>
          </p:nvSpPr>
          <p:spPr>
            <a:xfrm>
              <a:off x="1026024" y="3675062"/>
              <a:ext cx="24616" cy="48472"/>
            </a:xfrm>
            <a:custGeom>
              <a:rect b="b" l="l" r="r" t="t"/>
              <a:pathLst>
                <a:path extrusionOk="0" h="1849" w="939">
                  <a:moveTo>
                    <a:pt x="232" y="0"/>
                  </a:moveTo>
                  <a:lnTo>
                    <a:pt x="1" y="1848"/>
                  </a:lnTo>
                  <a:lnTo>
                    <a:pt x="939" y="184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24"/>
            <p:cNvSpPr/>
            <p:nvPr/>
          </p:nvSpPr>
          <p:spPr>
            <a:xfrm>
              <a:off x="1027544" y="3662584"/>
              <a:ext cx="21601" cy="20841"/>
            </a:xfrm>
            <a:custGeom>
              <a:rect b="b" l="l" r="r" t="t"/>
              <a:pathLst>
                <a:path extrusionOk="0" h="795" w="824">
                  <a:moveTo>
                    <a:pt x="0" y="0"/>
                  </a:moveTo>
                  <a:lnTo>
                    <a:pt x="0" y="621"/>
                  </a:lnTo>
                  <a:cubicBezTo>
                    <a:pt x="0" y="707"/>
                    <a:pt x="73" y="794"/>
                    <a:pt x="174" y="794"/>
                  </a:cubicBezTo>
                  <a:lnTo>
                    <a:pt x="650" y="794"/>
                  </a:lnTo>
                  <a:cubicBezTo>
                    <a:pt x="737" y="794"/>
                    <a:pt x="823" y="707"/>
                    <a:pt x="823" y="621"/>
                  </a:cubicBezTo>
                  <a:lnTo>
                    <a:pt x="823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24"/>
            <p:cNvSpPr/>
            <p:nvPr/>
          </p:nvSpPr>
          <p:spPr>
            <a:xfrm>
              <a:off x="1104747" y="3675429"/>
              <a:ext cx="36727" cy="47711"/>
            </a:xfrm>
            <a:custGeom>
              <a:rect b="b" l="l" r="r" t="t"/>
              <a:pathLst>
                <a:path extrusionOk="0" h="1820" w="1401">
                  <a:moveTo>
                    <a:pt x="1141" y="1"/>
                  </a:moveTo>
                  <a:lnTo>
                    <a:pt x="274" y="853"/>
                  </a:lnTo>
                  <a:cubicBezTo>
                    <a:pt x="101" y="1026"/>
                    <a:pt x="0" y="1271"/>
                    <a:pt x="0" y="1517"/>
                  </a:cubicBezTo>
                  <a:lnTo>
                    <a:pt x="0" y="1820"/>
                  </a:lnTo>
                  <a:lnTo>
                    <a:pt x="1169" y="1820"/>
                  </a:lnTo>
                  <a:cubicBezTo>
                    <a:pt x="1285" y="1820"/>
                    <a:pt x="1386" y="1719"/>
                    <a:pt x="1400" y="1603"/>
                  </a:cubicBezTo>
                  <a:lnTo>
                    <a:pt x="1400" y="622"/>
                  </a:lnTo>
                  <a:cubicBezTo>
                    <a:pt x="1400" y="391"/>
                    <a:pt x="1299" y="174"/>
                    <a:pt x="1141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24"/>
            <p:cNvSpPr/>
            <p:nvPr/>
          </p:nvSpPr>
          <p:spPr>
            <a:xfrm>
              <a:off x="971523" y="3463140"/>
              <a:ext cx="133251" cy="96524"/>
            </a:xfrm>
            <a:custGeom>
              <a:rect b="b" l="l" r="r" t="t"/>
              <a:pathLst>
                <a:path extrusionOk="0" h="3682" w="5083">
                  <a:moveTo>
                    <a:pt x="1849" y="1"/>
                  </a:moveTo>
                  <a:cubicBezTo>
                    <a:pt x="838" y="1"/>
                    <a:pt x="1" y="823"/>
                    <a:pt x="1" y="1848"/>
                  </a:cubicBezTo>
                  <a:lnTo>
                    <a:pt x="1" y="2383"/>
                  </a:lnTo>
                  <a:cubicBezTo>
                    <a:pt x="1" y="2628"/>
                    <a:pt x="44" y="2873"/>
                    <a:pt x="131" y="3119"/>
                  </a:cubicBezTo>
                  <a:lnTo>
                    <a:pt x="203" y="3350"/>
                  </a:lnTo>
                  <a:cubicBezTo>
                    <a:pt x="232" y="3422"/>
                    <a:pt x="232" y="3494"/>
                    <a:pt x="232" y="3566"/>
                  </a:cubicBezTo>
                  <a:lnTo>
                    <a:pt x="232" y="3682"/>
                  </a:lnTo>
                  <a:lnTo>
                    <a:pt x="4866" y="3682"/>
                  </a:lnTo>
                  <a:lnTo>
                    <a:pt x="4866" y="3566"/>
                  </a:lnTo>
                  <a:cubicBezTo>
                    <a:pt x="4866" y="3494"/>
                    <a:pt x="4866" y="3422"/>
                    <a:pt x="4895" y="3350"/>
                  </a:cubicBezTo>
                  <a:lnTo>
                    <a:pt x="4967" y="3119"/>
                  </a:lnTo>
                  <a:cubicBezTo>
                    <a:pt x="5053" y="2873"/>
                    <a:pt x="5082" y="2628"/>
                    <a:pt x="5082" y="2383"/>
                  </a:cubicBezTo>
                  <a:lnTo>
                    <a:pt x="5082" y="448"/>
                  </a:lnTo>
                  <a:cubicBezTo>
                    <a:pt x="5082" y="203"/>
                    <a:pt x="4880" y="1"/>
                    <a:pt x="4635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24"/>
            <p:cNvSpPr/>
            <p:nvPr/>
          </p:nvSpPr>
          <p:spPr>
            <a:xfrm>
              <a:off x="1001801" y="3463140"/>
              <a:ext cx="103340" cy="96524"/>
            </a:xfrm>
            <a:custGeom>
              <a:rect b="b" l="l" r="r" t="t"/>
              <a:pathLst>
                <a:path extrusionOk="0" h="3682" w="3942">
                  <a:moveTo>
                    <a:pt x="3503" y="0"/>
                  </a:moveTo>
                  <a:cubicBezTo>
                    <a:pt x="3495" y="0"/>
                    <a:pt x="3487" y="0"/>
                    <a:pt x="3480" y="1"/>
                  </a:cubicBezTo>
                  <a:lnTo>
                    <a:pt x="939" y="1"/>
                  </a:lnTo>
                  <a:cubicBezTo>
                    <a:pt x="931" y="0"/>
                    <a:pt x="922" y="0"/>
                    <a:pt x="914" y="0"/>
                  </a:cubicBezTo>
                  <a:cubicBezTo>
                    <a:pt x="420" y="0"/>
                    <a:pt x="15" y="414"/>
                    <a:pt x="1" y="925"/>
                  </a:cubicBezTo>
                  <a:cubicBezTo>
                    <a:pt x="1" y="1444"/>
                    <a:pt x="419" y="1863"/>
                    <a:pt x="939" y="1863"/>
                  </a:cubicBezTo>
                  <a:lnTo>
                    <a:pt x="1069" y="1863"/>
                  </a:lnTo>
                  <a:lnTo>
                    <a:pt x="1141" y="3682"/>
                  </a:lnTo>
                  <a:lnTo>
                    <a:pt x="3711" y="3682"/>
                  </a:lnTo>
                  <a:lnTo>
                    <a:pt x="3711" y="3566"/>
                  </a:lnTo>
                  <a:cubicBezTo>
                    <a:pt x="3711" y="3494"/>
                    <a:pt x="3711" y="3422"/>
                    <a:pt x="3740" y="3350"/>
                  </a:cubicBezTo>
                  <a:lnTo>
                    <a:pt x="3812" y="3119"/>
                  </a:lnTo>
                  <a:cubicBezTo>
                    <a:pt x="3898" y="2873"/>
                    <a:pt x="3942" y="2628"/>
                    <a:pt x="3942" y="2383"/>
                  </a:cubicBezTo>
                  <a:lnTo>
                    <a:pt x="3942" y="448"/>
                  </a:lnTo>
                  <a:cubicBezTo>
                    <a:pt x="3928" y="211"/>
                    <a:pt x="3738" y="0"/>
                    <a:pt x="3503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24"/>
            <p:cNvSpPr/>
            <p:nvPr/>
          </p:nvSpPr>
          <p:spPr>
            <a:xfrm>
              <a:off x="1001801" y="3608083"/>
              <a:ext cx="73061" cy="54527"/>
            </a:xfrm>
            <a:custGeom>
              <a:rect b="b" l="l" r="r" t="t"/>
              <a:pathLst>
                <a:path extrusionOk="0" h="2080" w="2787">
                  <a:moveTo>
                    <a:pt x="1" y="0"/>
                  </a:moveTo>
                  <a:lnTo>
                    <a:pt x="1" y="2079"/>
                  </a:lnTo>
                  <a:lnTo>
                    <a:pt x="2787" y="2079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24"/>
            <p:cNvSpPr/>
            <p:nvPr/>
          </p:nvSpPr>
          <p:spPr>
            <a:xfrm>
              <a:off x="1001801" y="3608083"/>
              <a:ext cx="73061" cy="30383"/>
            </a:xfrm>
            <a:custGeom>
              <a:rect b="b" l="l" r="r" t="t"/>
              <a:pathLst>
                <a:path extrusionOk="0" h="1159" w="2787">
                  <a:moveTo>
                    <a:pt x="1" y="0"/>
                  </a:moveTo>
                  <a:lnTo>
                    <a:pt x="1" y="780"/>
                  </a:lnTo>
                  <a:cubicBezTo>
                    <a:pt x="434" y="1033"/>
                    <a:pt x="914" y="1159"/>
                    <a:pt x="1394" y="1159"/>
                  </a:cubicBezTo>
                  <a:cubicBezTo>
                    <a:pt x="1874" y="1159"/>
                    <a:pt x="2354" y="1033"/>
                    <a:pt x="2787" y="780"/>
                  </a:cubicBezTo>
                  <a:lnTo>
                    <a:pt x="2787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24"/>
            <p:cNvSpPr/>
            <p:nvPr/>
          </p:nvSpPr>
          <p:spPr>
            <a:xfrm>
              <a:off x="990083" y="3640459"/>
              <a:ext cx="48445" cy="43596"/>
            </a:xfrm>
            <a:custGeom>
              <a:rect b="b" l="l" r="r" t="t"/>
              <a:pathLst>
                <a:path extrusionOk="0" h="1663" w="1848">
                  <a:moveTo>
                    <a:pt x="406" y="1"/>
                  </a:moveTo>
                  <a:cubicBezTo>
                    <a:pt x="320" y="1"/>
                    <a:pt x="241" y="49"/>
                    <a:pt x="202" y="137"/>
                  </a:cubicBezTo>
                  <a:lnTo>
                    <a:pt x="0" y="555"/>
                  </a:lnTo>
                  <a:lnTo>
                    <a:pt x="765" y="1566"/>
                  </a:lnTo>
                  <a:cubicBezTo>
                    <a:pt x="813" y="1629"/>
                    <a:pt x="882" y="1662"/>
                    <a:pt x="952" y="1662"/>
                  </a:cubicBezTo>
                  <a:cubicBezTo>
                    <a:pt x="1009" y="1662"/>
                    <a:pt x="1066" y="1640"/>
                    <a:pt x="1112" y="1595"/>
                  </a:cubicBezTo>
                  <a:lnTo>
                    <a:pt x="1848" y="859"/>
                  </a:lnTo>
                  <a:lnTo>
                    <a:pt x="534" y="36"/>
                  </a:lnTo>
                  <a:cubicBezTo>
                    <a:pt x="492" y="12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24"/>
            <p:cNvSpPr/>
            <p:nvPr/>
          </p:nvSpPr>
          <p:spPr>
            <a:xfrm>
              <a:off x="1038502" y="3640459"/>
              <a:ext cx="48105" cy="43438"/>
            </a:xfrm>
            <a:custGeom>
              <a:rect b="b" l="l" r="r" t="t"/>
              <a:pathLst>
                <a:path extrusionOk="0" h="1657" w="1835">
                  <a:moveTo>
                    <a:pt x="1422" y="1"/>
                  </a:moveTo>
                  <a:cubicBezTo>
                    <a:pt x="1380" y="1"/>
                    <a:pt x="1338" y="12"/>
                    <a:pt x="1300" y="36"/>
                  </a:cubicBezTo>
                  <a:lnTo>
                    <a:pt x="1" y="859"/>
                  </a:lnTo>
                  <a:lnTo>
                    <a:pt x="723" y="1595"/>
                  </a:lnTo>
                  <a:cubicBezTo>
                    <a:pt x="770" y="1635"/>
                    <a:pt x="829" y="1656"/>
                    <a:pt x="888" y="1656"/>
                  </a:cubicBezTo>
                  <a:cubicBezTo>
                    <a:pt x="956" y="1656"/>
                    <a:pt x="1023" y="1628"/>
                    <a:pt x="1069" y="1566"/>
                  </a:cubicBezTo>
                  <a:lnTo>
                    <a:pt x="1834" y="555"/>
                  </a:lnTo>
                  <a:lnTo>
                    <a:pt x="1632" y="137"/>
                  </a:lnTo>
                  <a:cubicBezTo>
                    <a:pt x="1593" y="49"/>
                    <a:pt x="1508" y="1"/>
                    <a:pt x="1422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24"/>
            <p:cNvSpPr/>
            <p:nvPr/>
          </p:nvSpPr>
          <p:spPr>
            <a:xfrm>
              <a:off x="977971" y="3511926"/>
              <a:ext cx="120746" cy="114350"/>
            </a:xfrm>
            <a:custGeom>
              <a:rect b="b" l="l" r="r" t="t"/>
              <a:pathLst>
                <a:path extrusionOk="0" h="4362" w="4606">
                  <a:moveTo>
                    <a:pt x="1995" y="1"/>
                  </a:moveTo>
                  <a:cubicBezTo>
                    <a:pt x="1405" y="1"/>
                    <a:pt x="893" y="100"/>
                    <a:pt x="635" y="161"/>
                  </a:cubicBezTo>
                  <a:cubicBezTo>
                    <a:pt x="534" y="190"/>
                    <a:pt x="462" y="276"/>
                    <a:pt x="462" y="392"/>
                  </a:cubicBezTo>
                  <a:lnTo>
                    <a:pt x="462" y="940"/>
                  </a:lnTo>
                  <a:cubicBezTo>
                    <a:pt x="462" y="1056"/>
                    <a:pt x="419" y="1186"/>
                    <a:pt x="332" y="1272"/>
                  </a:cubicBezTo>
                  <a:lnTo>
                    <a:pt x="130" y="1460"/>
                  </a:lnTo>
                  <a:cubicBezTo>
                    <a:pt x="44" y="1546"/>
                    <a:pt x="0" y="1662"/>
                    <a:pt x="0" y="1792"/>
                  </a:cubicBezTo>
                  <a:lnTo>
                    <a:pt x="0" y="2052"/>
                  </a:lnTo>
                  <a:cubicBezTo>
                    <a:pt x="0" y="3336"/>
                    <a:pt x="1040" y="4361"/>
                    <a:pt x="2310" y="4361"/>
                  </a:cubicBezTo>
                  <a:cubicBezTo>
                    <a:pt x="3580" y="4361"/>
                    <a:pt x="4605" y="3322"/>
                    <a:pt x="4605" y="2052"/>
                  </a:cubicBezTo>
                  <a:lnTo>
                    <a:pt x="4605" y="1792"/>
                  </a:lnTo>
                  <a:cubicBezTo>
                    <a:pt x="4605" y="1662"/>
                    <a:pt x="4562" y="1546"/>
                    <a:pt x="4475" y="1460"/>
                  </a:cubicBezTo>
                  <a:lnTo>
                    <a:pt x="4302" y="1272"/>
                  </a:lnTo>
                  <a:cubicBezTo>
                    <a:pt x="4215" y="1186"/>
                    <a:pt x="4158" y="1070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4" y="637"/>
                    <a:pt x="4042" y="579"/>
                  </a:cubicBezTo>
                  <a:cubicBezTo>
                    <a:pt x="3429" y="127"/>
                    <a:pt x="2662" y="1"/>
                    <a:pt x="199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24"/>
            <p:cNvSpPr/>
            <p:nvPr/>
          </p:nvSpPr>
          <p:spPr>
            <a:xfrm>
              <a:off x="977578" y="3511926"/>
              <a:ext cx="109028" cy="113957"/>
            </a:xfrm>
            <a:custGeom>
              <a:rect b="b" l="l" r="r" t="t"/>
              <a:pathLst>
                <a:path extrusionOk="0" h="4347" w="4159">
                  <a:moveTo>
                    <a:pt x="1994" y="1"/>
                  </a:moveTo>
                  <a:cubicBezTo>
                    <a:pt x="1778" y="1"/>
                    <a:pt x="1573" y="13"/>
                    <a:pt x="1387" y="31"/>
                  </a:cubicBezTo>
                  <a:cubicBezTo>
                    <a:pt x="1141" y="60"/>
                    <a:pt x="881" y="103"/>
                    <a:pt x="636" y="161"/>
                  </a:cubicBezTo>
                  <a:cubicBezTo>
                    <a:pt x="535" y="190"/>
                    <a:pt x="463" y="276"/>
                    <a:pt x="463" y="392"/>
                  </a:cubicBezTo>
                  <a:lnTo>
                    <a:pt x="463" y="940"/>
                  </a:lnTo>
                  <a:cubicBezTo>
                    <a:pt x="463" y="1056"/>
                    <a:pt x="419" y="1186"/>
                    <a:pt x="318" y="1272"/>
                  </a:cubicBezTo>
                  <a:lnTo>
                    <a:pt x="131" y="1460"/>
                  </a:lnTo>
                  <a:cubicBezTo>
                    <a:pt x="44" y="1546"/>
                    <a:pt x="1" y="1662"/>
                    <a:pt x="1" y="1792"/>
                  </a:cubicBezTo>
                  <a:lnTo>
                    <a:pt x="1" y="2052"/>
                  </a:lnTo>
                  <a:cubicBezTo>
                    <a:pt x="1" y="3221"/>
                    <a:pt x="867" y="4203"/>
                    <a:pt x="2036" y="4347"/>
                  </a:cubicBezTo>
                  <a:cubicBezTo>
                    <a:pt x="1618" y="3914"/>
                    <a:pt x="1387" y="3351"/>
                    <a:pt x="1387" y="2745"/>
                  </a:cubicBezTo>
                  <a:lnTo>
                    <a:pt x="1387" y="1056"/>
                  </a:lnTo>
                  <a:cubicBezTo>
                    <a:pt x="1387" y="825"/>
                    <a:pt x="1560" y="637"/>
                    <a:pt x="1791" y="608"/>
                  </a:cubicBezTo>
                  <a:cubicBezTo>
                    <a:pt x="1976" y="584"/>
                    <a:pt x="2216" y="563"/>
                    <a:pt x="2482" y="563"/>
                  </a:cubicBezTo>
                  <a:cubicBezTo>
                    <a:pt x="3005" y="563"/>
                    <a:pt x="3632" y="644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5" y="637"/>
                    <a:pt x="4043" y="579"/>
                  </a:cubicBezTo>
                  <a:cubicBezTo>
                    <a:pt x="3431" y="121"/>
                    <a:pt x="2663" y="1"/>
                    <a:pt x="1994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24"/>
            <p:cNvSpPr/>
            <p:nvPr/>
          </p:nvSpPr>
          <p:spPr>
            <a:xfrm>
              <a:off x="935215" y="3675429"/>
              <a:ext cx="36334" cy="47711"/>
            </a:xfrm>
            <a:custGeom>
              <a:rect b="b" l="l" r="r" t="t"/>
              <a:pathLst>
                <a:path extrusionOk="0" h="1820" w="1386">
                  <a:moveTo>
                    <a:pt x="260" y="1"/>
                  </a:moveTo>
                  <a:cubicBezTo>
                    <a:pt x="87" y="174"/>
                    <a:pt x="0" y="391"/>
                    <a:pt x="0" y="622"/>
                  </a:cubicBezTo>
                  <a:lnTo>
                    <a:pt x="0" y="1603"/>
                  </a:lnTo>
                  <a:cubicBezTo>
                    <a:pt x="15" y="1719"/>
                    <a:pt x="116" y="1820"/>
                    <a:pt x="231" y="1820"/>
                  </a:cubicBezTo>
                  <a:lnTo>
                    <a:pt x="1386" y="1820"/>
                  </a:lnTo>
                  <a:lnTo>
                    <a:pt x="1386" y="1517"/>
                  </a:lnTo>
                  <a:cubicBezTo>
                    <a:pt x="1386" y="1271"/>
                    <a:pt x="1299" y="1026"/>
                    <a:pt x="1126" y="853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124"/>
          <p:cNvGrpSpPr/>
          <p:nvPr/>
        </p:nvGrpSpPr>
        <p:grpSpPr>
          <a:xfrm>
            <a:off x="3179928" y="1004676"/>
            <a:ext cx="715884" cy="748619"/>
            <a:chOff x="1821465" y="1981993"/>
            <a:chExt cx="372410" cy="372410"/>
          </a:xfrm>
        </p:grpSpPr>
        <p:sp>
          <p:nvSpPr>
            <p:cNvPr id="1464" name="Google Shape;1464;p124"/>
            <p:cNvSpPr/>
            <p:nvPr/>
          </p:nvSpPr>
          <p:spPr>
            <a:xfrm>
              <a:off x="1821858" y="1981993"/>
              <a:ext cx="282336" cy="186205"/>
            </a:xfrm>
            <a:custGeom>
              <a:rect b="b" l="l" r="r" t="t"/>
              <a:pathLst>
                <a:path extrusionOk="0" h="7103" w="1077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2527" y="7103"/>
                  </a:lnTo>
                  <a:cubicBezTo>
                    <a:pt x="2772" y="7103"/>
                    <a:pt x="2989" y="6901"/>
                    <a:pt x="2989" y="6641"/>
                  </a:cubicBezTo>
                  <a:lnTo>
                    <a:pt x="2989" y="6179"/>
                  </a:lnTo>
                  <a:cubicBezTo>
                    <a:pt x="2989" y="5991"/>
                    <a:pt x="2902" y="5804"/>
                    <a:pt x="2758" y="5674"/>
                  </a:cubicBezTo>
                  <a:cubicBezTo>
                    <a:pt x="1848" y="4909"/>
                    <a:pt x="2382" y="3436"/>
                    <a:pt x="3566" y="3436"/>
                  </a:cubicBezTo>
                  <a:cubicBezTo>
                    <a:pt x="4750" y="3436"/>
                    <a:pt x="5284" y="4909"/>
                    <a:pt x="4360" y="5674"/>
                  </a:cubicBezTo>
                  <a:cubicBezTo>
                    <a:pt x="4216" y="5804"/>
                    <a:pt x="4129" y="5991"/>
                    <a:pt x="4129" y="6179"/>
                  </a:cubicBezTo>
                  <a:lnTo>
                    <a:pt x="4129" y="6655"/>
                  </a:lnTo>
                  <a:cubicBezTo>
                    <a:pt x="4129" y="6901"/>
                    <a:pt x="4331" y="7103"/>
                    <a:pt x="4591" y="7103"/>
                  </a:cubicBezTo>
                  <a:lnTo>
                    <a:pt x="7088" y="7103"/>
                  </a:lnTo>
                  <a:lnTo>
                    <a:pt x="7088" y="4577"/>
                  </a:lnTo>
                  <a:cubicBezTo>
                    <a:pt x="7088" y="4331"/>
                    <a:pt x="7290" y="4129"/>
                    <a:pt x="7550" y="4129"/>
                  </a:cubicBezTo>
                  <a:lnTo>
                    <a:pt x="8012" y="4129"/>
                  </a:lnTo>
                  <a:cubicBezTo>
                    <a:pt x="8214" y="4129"/>
                    <a:pt x="8402" y="4216"/>
                    <a:pt x="8532" y="4360"/>
                  </a:cubicBezTo>
                  <a:cubicBezTo>
                    <a:pt x="8795" y="4680"/>
                    <a:pt x="9150" y="4823"/>
                    <a:pt x="9499" y="4823"/>
                  </a:cubicBezTo>
                  <a:cubicBezTo>
                    <a:pt x="10143" y="4823"/>
                    <a:pt x="10769" y="4334"/>
                    <a:pt x="10769" y="3566"/>
                  </a:cubicBezTo>
                  <a:cubicBezTo>
                    <a:pt x="10769" y="2788"/>
                    <a:pt x="10142" y="2296"/>
                    <a:pt x="9496" y="2296"/>
                  </a:cubicBezTo>
                  <a:cubicBezTo>
                    <a:pt x="9148" y="2296"/>
                    <a:pt x="8795" y="2439"/>
                    <a:pt x="8532" y="2758"/>
                  </a:cubicBezTo>
                  <a:cubicBezTo>
                    <a:pt x="8402" y="2902"/>
                    <a:pt x="8214" y="2989"/>
                    <a:pt x="8012" y="2989"/>
                  </a:cubicBezTo>
                  <a:lnTo>
                    <a:pt x="7550" y="2989"/>
                  </a:lnTo>
                  <a:cubicBezTo>
                    <a:pt x="7305" y="2989"/>
                    <a:pt x="7088" y="2772"/>
                    <a:pt x="7088" y="2527"/>
                  </a:cubicBezTo>
                  <a:lnTo>
                    <a:pt x="7088" y="232"/>
                  </a:lnTo>
                  <a:cubicBezTo>
                    <a:pt x="7103" y="116"/>
                    <a:pt x="7002" y="1"/>
                    <a:pt x="6872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24"/>
            <p:cNvSpPr/>
            <p:nvPr/>
          </p:nvSpPr>
          <p:spPr>
            <a:xfrm>
              <a:off x="2007670" y="1981993"/>
              <a:ext cx="186205" cy="282336"/>
            </a:xfrm>
            <a:custGeom>
              <a:rect b="b" l="l" r="r" t="t"/>
              <a:pathLst>
                <a:path extrusionOk="0" h="10770" w="7103">
                  <a:moveTo>
                    <a:pt x="246" y="1"/>
                  </a:moveTo>
                  <a:cubicBezTo>
                    <a:pt x="116" y="1"/>
                    <a:pt x="15" y="102"/>
                    <a:pt x="15" y="232"/>
                  </a:cubicBezTo>
                  <a:lnTo>
                    <a:pt x="15" y="2512"/>
                  </a:lnTo>
                  <a:cubicBezTo>
                    <a:pt x="15" y="2772"/>
                    <a:pt x="217" y="2974"/>
                    <a:pt x="462" y="2974"/>
                  </a:cubicBezTo>
                  <a:lnTo>
                    <a:pt x="924" y="2974"/>
                  </a:lnTo>
                  <a:cubicBezTo>
                    <a:pt x="1126" y="2974"/>
                    <a:pt x="1314" y="2902"/>
                    <a:pt x="1444" y="2743"/>
                  </a:cubicBezTo>
                  <a:cubicBezTo>
                    <a:pt x="1705" y="2427"/>
                    <a:pt x="2056" y="2285"/>
                    <a:pt x="2402" y="2285"/>
                  </a:cubicBezTo>
                  <a:cubicBezTo>
                    <a:pt x="3050" y="2285"/>
                    <a:pt x="3681" y="2780"/>
                    <a:pt x="3681" y="3552"/>
                  </a:cubicBezTo>
                  <a:cubicBezTo>
                    <a:pt x="3681" y="4323"/>
                    <a:pt x="3050" y="4819"/>
                    <a:pt x="2402" y="4819"/>
                  </a:cubicBezTo>
                  <a:cubicBezTo>
                    <a:pt x="2056" y="4819"/>
                    <a:pt x="1705" y="4677"/>
                    <a:pt x="1444" y="4360"/>
                  </a:cubicBezTo>
                  <a:cubicBezTo>
                    <a:pt x="1314" y="4201"/>
                    <a:pt x="1126" y="4115"/>
                    <a:pt x="924" y="4115"/>
                  </a:cubicBezTo>
                  <a:lnTo>
                    <a:pt x="448" y="4115"/>
                  </a:lnTo>
                  <a:cubicBezTo>
                    <a:pt x="202" y="4115"/>
                    <a:pt x="0" y="4317"/>
                    <a:pt x="0" y="4577"/>
                  </a:cubicBezTo>
                  <a:lnTo>
                    <a:pt x="0" y="7103"/>
                  </a:lnTo>
                  <a:lnTo>
                    <a:pt x="2526" y="7103"/>
                  </a:lnTo>
                  <a:cubicBezTo>
                    <a:pt x="2772" y="7103"/>
                    <a:pt x="2974" y="7305"/>
                    <a:pt x="2974" y="7565"/>
                  </a:cubicBezTo>
                  <a:lnTo>
                    <a:pt x="2974" y="8012"/>
                  </a:lnTo>
                  <a:cubicBezTo>
                    <a:pt x="2988" y="8214"/>
                    <a:pt x="2902" y="8402"/>
                    <a:pt x="2743" y="8532"/>
                  </a:cubicBezTo>
                  <a:cubicBezTo>
                    <a:pt x="1833" y="9283"/>
                    <a:pt x="2368" y="10769"/>
                    <a:pt x="3551" y="10769"/>
                  </a:cubicBezTo>
                  <a:cubicBezTo>
                    <a:pt x="4735" y="10769"/>
                    <a:pt x="5269" y="9283"/>
                    <a:pt x="4360" y="8532"/>
                  </a:cubicBezTo>
                  <a:cubicBezTo>
                    <a:pt x="4201" y="8402"/>
                    <a:pt x="4114" y="8214"/>
                    <a:pt x="4129" y="8012"/>
                  </a:cubicBezTo>
                  <a:lnTo>
                    <a:pt x="4129" y="7550"/>
                  </a:lnTo>
                  <a:cubicBezTo>
                    <a:pt x="4129" y="7305"/>
                    <a:pt x="4331" y="7103"/>
                    <a:pt x="4576" y="7103"/>
                  </a:cubicBezTo>
                  <a:lnTo>
                    <a:pt x="6886" y="7103"/>
                  </a:lnTo>
                  <a:cubicBezTo>
                    <a:pt x="7001" y="7103"/>
                    <a:pt x="7102" y="7002"/>
                    <a:pt x="7102" y="6872"/>
                  </a:cubicBezTo>
                  <a:lnTo>
                    <a:pt x="7102" y="925"/>
                  </a:lnTo>
                  <a:cubicBezTo>
                    <a:pt x="7102" y="419"/>
                    <a:pt x="6698" y="1"/>
                    <a:pt x="6193" y="1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24"/>
            <p:cNvSpPr/>
            <p:nvPr/>
          </p:nvSpPr>
          <p:spPr>
            <a:xfrm>
              <a:off x="1911540" y="2167805"/>
              <a:ext cx="282336" cy="186598"/>
            </a:xfrm>
            <a:custGeom>
              <a:rect b="b" l="l" r="r" t="t"/>
              <a:pathLst>
                <a:path extrusionOk="0" h="7118" w="10770">
                  <a:moveTo>
                    <a:pt x="3682" y="0"/>
                  </a:moveTo>
                  <a:lnTo>
                    <a:pt x="3682" y="2527"/>
                  </a:lnTo>
                  <a:cubicBezTo>
                    <a:pt x="3682" y="2786"/>
                    <a:pt x="3480" y="2989"/>
                    <a:pt x="3220" y="2989"/>
                  </a:cubicBezTo>
                  <a:lnTo>
                    <a:pt x="2758" y="2989"/>
                  </a:lnTo>
                  <a:cubicBezTo>
                    <a:pt x="2556" y="2989"/>
                    <a:pt x="2368" y="2902"/>
                    <a:pt x="2238" y="2743"/>
                  </a:cubicBezTo>
                  <a:cubicBezTo>
                    <a:pt x="1977" y="2426"/>
                    <a:pt x="1626" y="2285"/>
                    <a:pt x="1279" y="2285"/>
                  </a:cubicBezTo>
                  <a:cubicBezTo>
                    <a:pt x="632" y="2285"/>
                    <a:pt x="1" y="2780"/>
                    <a:pt x="1" y="3552"/>
                  </a:cubicBezTo>
                  <a:cubicBezTo>
                    <a:pt x="1" y="4323"/>
                    <a:pt x="632" y="4818"/>
                    <a:pt x="1279" y="4818"/>
                  </a:cubicBezTo>
                  <a:cubicBezTo>
                    <a:pt x="1626" y="4818"/>
                    <a:pt x="1977" y="4677"/>
                    <a:pt x="2238" y="4360"/>
                  </a:cubicBezTo>
                  <a:cubicBezTo>
                    <a:pt x="2368" y="4201"/>
                    <a:pt x="2556" y="4129"/>
                    <a:pt x="2758" y="4129"/>
                  </a:cubicBezTo>
                  <a:lnTo>
                    <a:pt x="3220" y="4129"/>
                  </a:lnTo>
                  <a:cubicBezTo>
                    <a:pt x="3465" y="4129"/>
                    <a:pt x="3667" y="4331"/>
                    <a:pt x="3667" y="4591"/>
                  </a:cubicBezTo>
                  <a:lnTo>
                    <a:pt x="3667" y="6872"/>
                  </a:lnTo>
                  <a:cubicBezTo>
                    <a:pt x="3667" y="7002"/>
                    <a:pt x="3768" y="7117"/>
                    <a:pt x="3913" y="7117"/>
                  </a:cubicBezTo>
                  <a:lnTo>
                    <a:pt x="9860" y="7117"/>
                  </a:lnTo>
                  <a:cubicBezTo>
                    <a:pt x="10365" y="7117"/>
                    <a:pt x="10769" y="6698"/>
                    <a:pt x="10769" y="6193"/>
                  </a:cubicBezTo>
                  <a:lnTo>
                    <a:pt x="10769" y="246"/>
                  </a:lnTo>
                  <a:cubicBezTo>
                    <a:pt x="10769" y="116"/>
                    <a:pt x="10668" y="15"/>
                    <a:pt x="10553" y="15"/>
                  </a:cubicBezTo>
                  <a:lnTo>
                    <a:pt x="8272" y="15"/>
                  </a:lnTo>
                  <a:cubicBezTo>
                    <a:pt x="8012" y="15"/>
                    <a:pt x="7810" y="217"/>
                    <a:pt x="7810" y="477"/>
                  </a:cubicBezTo>
                  <a:lnTo>
                    <a:pt x="7810" y="924"/>
                  </a:lnTo>
                  <a:cubicBezTo>
                    <a:pt x="7796" y="1126"/>
                    <a:pt x="7882" y="1314"/>
                    <a:pt x="8041" y="1444"/>
                  </a:cubicBezTo>
                  <a:cubicBezTo>
                    <a:pt x="8951" y="2195"/>
                    <a:pt x="8416" y="3681"/>
                    <a:pt x="7233" y="3681"/>
                  </a:cubicBezTo>
                  <a:cubicBezTo>
                    <a:pt x="6049" y="3681"/>
                    <a:pt x="5515" y="2195"/>
                    <a:pt x="6424" y="1444"/>
                  </a:cubicBezTo>
                  <a:cubicBezTo>
                    <a:pt x="6583" y="1314"/>
                    <a:pt x="6670" y="1126"/>
                    <a:pt x="6670" y="924"/>
                  </a:cubicBezTo>
                  <a:lnTo>
                    <a:pt x="6670" y="462"/>
                  </a:lnTo>
                  <a:cubicBezTo>
                    <a:pt x="6670" y="203"/>
                    <a:pt x="6453" y="0"/>
                    <a:pt x="6208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24"/>
            <p:cNvSpPr/>
            <p:nvPr/>
          </p:nvSpPr>
          <p:spPr>
            <a:xfrm>
              <a:off x="1821465" y="2072067"/>
              <a:ext cx="186598" cy="281942"/>
            </a:xfrm>
            <a:custGeom>
              <a:rect b="b" l="l" r="r" t="t"/>
              <a:pathLst>
                <a:path extrusionOk="0" h="10755" w="7118">
                  <a:moveTo>
                    <a:pt x="3566" y="0"/>
                  </a:moveTo>
                  <a:cubicBezTo>
                    <a:pt x="2383" y="0"/>
                    <a:pt x="1849" y="1473"/>
                    <a:pt x="2758" y="2238"/>
                  </a:cubicBezTo>
                  <a:cubicBezTo>
                    <a:pt x="2917" y="2368"/>
                    <a:pt x="2989" y="2555"/>
                    <a:pt x="2989" y="2743"/>
                  </a:cubicBezTo>
                  <a:lnTo>
                    <a:pt x="2989" y="3205"/>
                  </a:lnTo>
                  <a:cubicBezTo>
                    <a:pt x="2989" y="3465"/>
                    <a:pt x="2787" y="3667"/>
                    <a:pt x="2527" y="3667"/>
                  </a:cubicBezTo>
                  <a:lnTo>
                    <a:pt x="246" y="3667"/>
                  </a:lnTo>
                  <a:cubicBezTo>
                    <a:pt x="238" y="3666"/>
                    <a:pt x="230" y="3665"/>
                    <a:pt x="222" y="3665"/>
                  </a:cubicBezTo>
                  <a:cubicBezTo>
                    <a:pt x="102" y="3665"/>
                    <a:pt x="1" y="3762"/>
                    <a:pt x="1" y="3883"/>
                  </a:cubicBezTo>
                  <a:lnTo>
                    <a:pt x="1" y="9845"/>
                  </a:lnTo>
                  <a:cubicBezTo>
                    <a:pt x="1" y="10350"/>
                    <a:pt x="405" y="10755"/>
                    <a:pt x="925" y="10755"/>
                  </a:cubicBezTo>
                  <a:lnTo>
                    <a:pt x="6872" y="10755"/>
                  </a:lnTo>
                  <a:cubicBezTo>
                    <a:pt x="7002" y="10755"/>
                    <a:pt x="7103" y="10654"/>
                    <a:pt x="7103" y="10524"/>
                  </a:cubicBezTo>
                  <a:lnTo>
                    <a:pt x="7103" y="8257"/>
                  </a:lnTo>
                  <a:cubicBezTo>
                    <a:pt x="7103" y="7997"/>
                    <a:pt x="6901" y="7795"/>
                    <a:pt x="6641" y="7795"/>
                  </a:cubicBezTo>
                  <a:lnTo>
                    <a:pt x="6194" y="7795"/>
                  </a:lnTo>
                  <a:cubicBezTo>
                    <a:pt x="5992" y="7795"/>
                    <a:pt x="5804" y="7882"/>
                    <a:pt x="5674" y="8026"/>
                  </a:cubicBezTo>
                  <a:cubicBezTo>
                    <a:pt x="5408" y="8343"/>
                    <a:pt x="5055" y="8485"/>
                    <a:pt x="4709" y="8485"/>
                  </a:cubicBezTo>
                  <a:cubicBezTo>
                    <a:pt x="4062" y="8485"/>
                    <a:pt x="3437" y="7989"/>
                    <a:pt x="3437" y="7218"/>
                  </a:cubicBezTo>
                  <a:cubicBezTo>
                    <a:pt x="3437" y="6450"/>
                    <a:pt x="4057" y="5955"/>
                    <a:pt x="4701" y="5955"/>
                  </a:cubicBezTo>
                  <a:cubicBezTo>
                    <a:pt x="5050" y="5955"/>
                    <a:pt x="5406" y="6100"/>
                    <a:pt x="5674" y="6424"/>
                  </a:cubicBezTo>
                  <a:cubicBezTo>
                    <a:pt x="5804" y="6568"/>
                    <a:pt x="5992" y="6655"/>
                    <a:pt x="6194" y="6655"/>
                  </a:cubicBezTo>
                  <a:lnTo>
                    <a:pt x="6656" y="6655"/>
                  </a:lnTo>
                  <a:cubicBezTo>
                    <a:pt x="6916" y="6655"/>
                    <a:pt x="7118" y="6453"/>
                    <a:pt x="7118" y="6193"/>
                  </a:cubicBezTo>
                  <a:lnTo>
                    <a:pt x="7118" y="3667"/>
                  </a:lnTo>
                  <a:lnTo>
                    <a:pt x="4591" y="3667"/>
                  </a:lnTo>
                  <a:cubicBezTo>
                    <a:pt x="4346" y="3667"/>
                    <a:pt x="4129" y="3465"/>
                    <a:pt x="4129" y="3219"/>
                  </a:cubicBezTo>
                  <a:lnTo>
                    <a:pt x="4129" y="2743"/>
                  </a:lnTo>
                  <a:cubicBezTo>
                    <a:pt x="4129" y="2555"/>
                    <a:pt x="4216" y="2368"/>
                    <a:pt x="4375" y="2238"/>
                  </a:cubicBezTo>
                  <a:cubicBezTo>
                    <a:pt x="5284" y="1473"/>
                    <a:pt x="4750" y="0"/>
                    <a:pt x="3566" y="0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24"/>
            <p:cNvSpPr/>
            <p:nvPr/>
          </p:nvSpPr>
          <p:spPr>
            <a:xfrm>
              <a:off x="1821858" y="2167805"/>
              <a:ext cx="42023" cy="186205"/>
            </a:xfrm>
            <a:custGeom>
              <a:rect b="b" l="l" r="r" t="t"/>
              <a:pathLst>
                <a:path extrusionOk="0" h="7103" w="1603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6193"/>
                  </a:lnTo>
                  <a:cubicBezTo>
                    <a:pt x="0" y="6698"/>
                    <a:pt x="405" y="7103"/>
                    <a:pt x="910" y="7103"/>
                  </a:cubicBezTo>
                  <a:lnTo>
                    <a:pt x="1603" y="7103"/>
                  </a:lnTo>
                  <a:cubicBezTo>
                    <a:pt x="1097" y="7103"/>
                    <a:pt x="693" y="6698"/>
                    <a:pt x="693" y="6193"/>
                  </a:cubicBezTo>
                  <a:lnTo>
                    <a:pt x="693" y="231"/>
                  </a:lnTo>
                  <a:cubicBezTo>
                    <a:pt x="693" y="101"/>
                    <a:pt x="794" y="0"/>
                    <a:pt x="9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24"/>
            <p:cNvSpPr/>
            <p:nvPr/>
          </p:nvSpPr>
          <p:spPr>
            <a:xfrm>
              <a:off x="1869989" y="2072303"/>
              <a:ext cx="51041" cy="95894"/>
            </a:xfrm>
            <a:custGeom>
              <a:rect b="b" l="l" r="r" t="t"/>
              <a:pathLst>
                <a:path extrusionOk="0" h="3658" w="1947">
                  <a:moveTo>
                    <a:pt x="1714" y="0"/>
                  </a:moveTo>
                  <a:cubicBezTo>
                    <a:pt x="590" y="0"/>
                    <a:pt x="1" y="1444"/>
                    <a:pt x="907" y="2229"/>
                  </a:cubicBezTo>
                  <a:cubicBezTo>
                    <a:pt x="1066" y="2359"/>
                    <a:pt x="1138" y="2546"/>
                    <a:pt x="1138" y="2748"/>
                  </a:cubicBezTo>
                  <a:lnTo>
                    <a:pt x="1138" y="3196"/>
                  </a:lnTo>
                  <a:cubicBezTo>
                    <a:pt x="1138" y="3456"/>
                    <a:pt x="936" y="3658"/>
                    <a:pt x="676" y="3658"/>
                  </a:cubicBezTo>
                  <a:lnTo>
                    <a:pt x="1138" y="3658"/>
                  </a:lnTo>
                  <a:cubicBezTo>
                    <a:pt x="1398" y="3658"/>
                    <a:pt x="1600" y="3456"/>
                    <a:pt x="1600" y="3196"/>
                  </a:cubicBezTo>
                  <a:lnTo>
                    <a:pt x="1600" y="2734"/>
                  </a:lnTo>
                  <a:cubicBezTo>
                    <a:pt x="1600" y="2546"/>
                    <a:pt x="1513" y="2359"/>
                    <a:pt x="1369" y="2229"/>
                  </a:cubicBezTo>
                  <a:cubicBezTo>
                    <a:pt x="561" y="1536"/>
                    <a:pt x="893" y="222"/>
                    <a:pt x="1946" y="20"/>
                  </a:cubicBezTo>
                  <a:cubicBezTo>
                    <a:pt x="1867" y="7"/>
                    <a:pt x="1789" y="0"/>
                    <a:pt x="171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24"/>
            <p:cNvSpPr/>
            <p:nvPr/>
          </p:nvSpPr>
          <p:spPr>
            <a:xfrm>
              <a:off x="1821858" y="1981993"/>
              <a:ext cx="42023" cy="186205"/>
            </a:xfrm>
            <a:custGeom>
              <a:rect b="b" l="l" r="r" t="t"/>
              <a:pathLst>
                <a:path extrusionOk="0" h="7103" w="1603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910" y="7103"/>
                  </a:lnTo>
                  <a:cubicBezTo>
                    <a:pt x="794" y="7103"/>
                    <a:pt x="693" y="7002"/>
                    <a:pt x="693" y="6872"/>
                  </a:cubicBezTo>
                  <a:lnTo>
                    <a:pt x="693" y="925"/>
                  </a:lnTo>
                  <a:cubicBezTo>
                    <a:pt x="693" y="405"/>
                    <a:pt x="1097" y="1"/>
                    <a:pt x="160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24"/>
            <p:cNvSpPr/>
            <p:nvPr/>
          </p:nvSpPr>
          <p:spPr>
            <a:xfrm>
              <a:off x="2076904" y="2041658"/>
              <a:ext cx="45064" cy="66560"/>
            </a:xfrm>
            <a:custGeom>
              <a:rect b="b" l="l" r="r" t="t"/>
              <a:pathLst>
                <a:path extrusionOk="0" h="2539" w="1719">
                  <a:moveTo>
                    <a:pt x="347" y="0"/>
                  </a:moveTo>
                  <a:cubicBezTo>
                    <a:pt x="233" y="0"/>
                    <a:pt x="116" y="16"/>
                    <a:pt x="1" y="49"/>
                  </a:cubicBezTo>
                  <a:cubicBezTo>
                    <a:pt x="1343" y="323"/>
                    <a:pt x="1343" y="2228"/>
                    <a:pt x="15" y="2517"/>
                  </a:cubicBezTo>
                  <a:cubicBezTo>
                    <a:pt x="87" y="2532"/>
                    <a:pt x="163" y="2539"/>
                    <a:pt x="241" y="2539"/>
                  </a:cubicBezTo>
                  <a:cubicBezTo>
                    <a:pt x="318" y="2539"/>
                    <a:pt x="398" y="2532"/>
                    <a:pt x="477" y="2517"/>
                  </a:cubicBezTo>
                  <a:cubicBezTo>
                    <a:pt x="1213" y="2445"/>
                    <a:pt x="1719" y="1752"/>
                    <a:pt x="1589" y="1016"/>
                  </a:cubicBezTo>
                  <a:cubicBezTo>
                    <a:pt x="1468" y="412"/>
                    <a:pt x="933" y="0"/>
                    <a:pt x="34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24"/>
            <p:cNvSpPr/>
            <p:nvPr/>
          </p:nvSpPr>
          <p:spPr>
            <a:xfrm>
              <a:off x="2008037" y="1981993"/>
              <a:ext cx="23882" cy="78357"/>
            </a:xfrm>
            <a:custGeom>
              <a:rect b="b" l="l" r="r" t="t"/>
              <a:pathLst>
                <a:path extrusionOk="0" h="2989" w="911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2527"/>
                  </a:lnTo>
                  <a:cubicBezTo>
                    <a:pt x="1" y="2772"/>
                    <a:pt x="203" y="2974"/>
                    <a:pt x="448" y="2989"/>
                  </a:cubicBezTo>
                  <a:lnTo>
                    <a:pt x="910" y="2989"/>
                  </a:lnTo>
                  <a:cubicBezTo>
                    <a:pt x="665" y="2974"/>
                    <a:pt x="448" y="2772"/>
                    <a:pt x="448" y="2527"/>
                  </a:cubicBezTo>
                  <a:lnTo>
                    <a:pt x="448" y="232"/>
                  </a:lnTo>
                  <a:cubicBezTo>
                    <a:pt x="448" y="102"/>
                    <a:pt x="549" y="1"/>
                    <a:pt x="679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24"/>
            <p:cNvSpPr/>
            <p:nvPr/>
          </p:nvSpPr>
          <p:spPr>
            <a:xfrm>
              <a:off x="2008037" y="2090234"/>
              <a:ext cx="23882" cy="77963"/>
            </a:xfrm>
            <a:custGeom>
              <a:rect b="b" l="l" r="r" t="t"/>
              <a:pathLst>
                <a:path extrusionOk="0" h="2974" w="911">
                  <a:moveTo>
                    <a:pt x="448" y="0"/>
                  </a:moveTo>
                  <a:cubicBezTo>
                    <a:pt x="203" y="0"/>
                    <a:pt x="1" y="202"/>
                    <a:pt x="1" y="448"/>
                  </a:cubicBezTo>
                  <a:lnTo>
                    <a:pt x="1" y="2974"/>
                  </a:lnTo>
                  <a:lnTo>
                    <a:pt x="448" y="2974"/>
                  </a:lnTo>
                  <a:lnTo>
                    <a:pt x="448" y="448"/>
                  </a:lnTo>
                  <a:cubicBezTo>
                    <a:pt x="448" y="202"/>
                    <a:pt x="665" y="0"/>
                    <a:pt x="910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24"/>
            <p:cNvSpPr/>
            <p:nvPr/>
          </p:nvSpPr>
          <p:spPr>
            <a:xfrm>
              <a:off x="2058737" y="2168172"/>
              <a:ext cx="48105" cy="95973"/>
            </a:xfrm>
            <a:custGeom>
              <a:rect b="b" l="l" r="r" t="t"/>
              <a:pathLst>
                <a:path extrusionOk="0" h="3661" w="1835">
                  <a:moveTo>
                    <a:pt x="578" y="1"/>
                  </a:moveTo>
                  <a:cubicBezTo>
                    <a:pt x="824" y="1"/>
                    <a:pt x="1026" y="203"/>
                    <a:pt x="1026" y="463"/>
                  </a:cubicBezTo>
                  <a:lnTo>
                    <a:pt x="1026" y="925"/>
                  </a:lnTo>
                  <a:cubicBezTo>
                    <a:pt x="1026" y="1127"/>
                    <a:pt x="939" y="1314"/>
                    <a:pt x="795" y="1444"/>
                  </a:cubicBezTo>
                  <a:cubicBezTo>
                    <a:pt x="1" y="2108"/>
                    <a:pt x="319" y="3408"/>
                    <a:pt x="1329" y="3639"/>
                  </a:cubicBezTo>
                  <a:cubicBezTo>
                    <a:pt x="1416" y="3653"/>
                    <a:pt x="1499" y="3660"/>
                    <a:pt x="1582" y="3660"/>
                  </a:cubicBezTo>
                  <a:cubicBezTo>
                    <a:pt x="1665" y="3660"/>
                    <a:pt x="1748" y="3653"/>
                    <a:pt x="1834" y="3639"/>
                  </a:cubicBezTo>
                  <a:lnTo>
                    <a:pt x="1791" y="3624"/>
                  </a:lnTo>
                  <a:cubicBezTo>
                    <a:pt x="780" y="3393"/>
                    <a:pt x="463" y="2108"/>
                    <a:pt x="1257" y="1430"/>
                  </a:cubicBezTo>
                  <a:cubicBezTo>
                    <a:pt x="1401" y="1314"/>
                    <a:pt x="1488" y="1112"/>
                    <a:pt x="1488" y="925"/>
                  </a:cubicBezTo>
                  <a:lnTo>
                    <a:pt x="1488" y="463"/>
                  </a:lnTo>
                  <a:cubicBezTo>
                    <a:pt x="1488" y="203"/>
                    <a:pt x="1286" y="1"/>
                    <a:pt x="1026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24"/>
            <p:cNvSpPr/>
            <p:nvPr/>
          </p:nvSpPr>
          <p:spPr>
            <a:xfrm>
              <a:off x="1995926" y="2167805"/>
              <a:ext cx="23882" cy="78357"/>
            </a:xfrm>
            <a:custGeom>
              <a:rect b="b" l="l" r="r" t="t"/>
              <a:pathLst>
                <a:path extrusionOk="0" h="2989" w="911">
                  <a:moveTo>
                    <a:pt x="448" y="0"/>
                  </a:moveTo>
                  <a:lnTo>
                    <a:pt x="448" y="2527"/>
                  </a:lnTo>
                  <a:cubicBezTo>
                    <a:pt x="448" y="2786"/>
                    <a:pt x="246" y="2989"/>
                    <a:pt x="1" y="2989"/>
                  </a:cubicBezTo>
                  <a:lnTo>
                    <a:pt x="463" y="2989"/>
                  </a:lnTo>
                  <a:cubicBezTo>
                    <a:pt x="708" y="2989"/>
                    <a:pt x="910" y="2786"/>
                    <a:pt x="910" y="2527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24"/>
            <p:cNvSpPr/>
            <p:nvPr/>
          </p:nvSpPr>
          <p:spPr>
            <a:xfrm>
              <a:off x="1905484" y="2228152"/>
              <a:ext cx="45431" cy="66586"/>
            </a:xfrm>
            <a:custGeom>
              <a:rect b="b" l="l" r="r" t="t"/>
              <a:pathLst>
                <a:path extrusionOk="0" h="2540" w="1733">
                  <a:moveTo>
                    <a:pt x="1487" y="1"/>
                  </a:moveTo>
                  <a:cubicBezTo>
                    <a:pt x="1412" y="1"/>
                    <a:pt x="1336" y="8"/>
                    <a:pt x="1256" y="23"/>
                  </a:cubicBezTo>
                  <a:cubicBezTo>
                    <a:pt x="520" y="95"/>
                    <a:pt x="1" y="788"/>
                    <a:pt x="145" y="1509"/>
                  </a:cubicBezTo>
                  <a:cubicBezTo>
                    <a:pt x="254" y="2126"/>
                    <a:pt x="787" y="2540"/>
                    <a:pt x="1382" y="2540"/>
                  </a:cubicBezTo>
                  <a:cubicBezTo>
                    <a:pt x="1497" y="2540"/>
                    <a:pt x="1615" y="2524"/>
                    <a:pt x="1733" y="2491"/>
                  </a:cubicBezTo>
                  <a:cubicBezTo>
                    <a:pt x="1026" y="2361"/>
                    <a:pt x="578" y="1683"/>
                    <a:pt x="737" y="990"/>
                  </a:cubicBezTo>
                  <a:cubicBezTo>
                    <a:pt x="838" y="499"/>
                    <a:pt x="1228" y="109"/>
                    <a:pt x="1718" y="23"/>
                  </a:cubicBezTo>
                  <a:cubicBezTo>
                    <a:pt x="1639" y="8"/>
                    <a:pt x="1563" y="1"/>
                    <a:pt x="1487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24"/>
            <p:cNvSpPr/>
            <p:nvPr/>
          </p:nvSpPr>
          <p:spPr>
            <a:xfrm>
              <a:off x="1995926" y="2276020"/>
              <a:ext cx="29938" cy="77990"/>
            </a:xfrm>
            <a:custGeom>
              <a:rect b="b" l="l" r="r" t="t"/>
              <a:pathLst>
                <a:path extrusionOk="0" h="2975" w="1142">
                  <a:moveTo>
                    <a:pt x="1" y="1"/>
                  </a:moveTo>
                  <a:cubicBezTo>
                    <a:pt x="246" y="1"/>
                    <a:pt x="448" y="203"/>
                    <a:pt x="448" y="463"/>
                  </a:cubicBezTo>
                  <a:lnTo>
                    <a:pt x="448" y="2744"/>
                  </a:lnTo>
                  <a:cubicBezTo>
                    <a:pt x="448" y="2874"/>
                    <a:pt x="549" y="2975"/>
                    <a:pt x="679" y="2975"/>
                  </a:cubicBezTo>
                  <a:lnTo>
                    <a:pt x="1141" y="2975"/>
                  </a:lnTo>
                  <a:cubicBezTo>
                    <a:pt x="1011" y="2975"/>
                    <a:pt x="910" y="2874"/>
                    <a:pt x="910" y="2744"/>
                  </a:cubicBezTo>
                  <a:lnTo>
                    <a:pt x="910" y="463"/>
                  </a:lnTo>
                  <a:cubicBezTo>
                    <a:pt x="910" y="203"/>
                    <a:pt x="708" y="1"/>
                    <a:pt x="448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8" name="Google Shape;1478;p124"/>
          <p:cNvGrpSpPr/>
          <p:nvPr/>
        </p:nvGrpSpPr>
        <p:grpSpPr>
          <a:xfrm>
            <a:off x="5114713" y="975046"/>
            <a:ext cx="808366" cy="807889"/>
            <a:chOff x="6086331" y="2905337"/>
            <a:chExt cx="364441" cy="364834"/>
          </a:xfrm>
        </p:grpSpPr>
        <p:sp>
          <p:nvSpPr>
            <p:cNvPr id="1479" name="Google Shape;1479;p124"/>
            <p:cNvSpPr/>
            <p:nvPr/>
          </p:nvSpPr>
          <p:spPr>
            <a:xfrm>
              <a:off x="6086331" y="2905337"/>
              <a:ext cx="277407" cy="277433"/>
            </a:xfrm>
            <a:custGeom>
              <a:rect b="b" l="l" r="r" t="t"/>
              <a:pathLst>
                <a:path extrusionOk="0" h="10583" w="10582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24"/>
            <p:cNvSpPr/>
            <p:nvPr/>
          </p:nvSpPr>
          <p:spPr>
            <a:xfrm>
              <a:off x="6143480" y="2983301"/>
              <a:ext cx="142321" cy="121821"/>
            </a:xfrm>
            <a:custGeom>
              <a:rect b="b" l="l" r="r" t="t"/>
              <a:pathLst>
                <a:path extrusionOk="0" h="4647" w="5429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24"/>
            <p:cNvSpPr/>
            <p:nvPr/>
          </p:nvSpPr>
          <p:spPr>
            <a:xfrm>
              <a:off x="6184349" y="3013946"/>
              <a:ext cx="70781" cy="60557"/>
            </a:xfrm>
            <a:custGeom>
              <a:rect b="b" l="l" r="r" t="t"/>
              <a:pathLst>
                <a:path extrusionOk="0" h="2310" w="270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24"/>
            <p:cNvSpPr/>
            <p:nvPr/>
          </p:nvSpPr>
          <p:spPr>
            <a:xfrm>
              <a:off x="6268368" y="3087374"/>
              <a:ext cx="182404" cy="182797"/>
            </a:xfrm>
            <a:custGeom>
              <a:rect b="b" l="l" r="r" t="t"/>
              <a:pathLst>
                <a:path extrusionOk="0" h="6973" w="6958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24"/>
            <p:cNvSpPr/>
            <p:nvPr/>
          </p:nvSpPr>
          <p:spPr>
            <a:xfrm>
              <a:off x="6298620" y="3133172"/>
              <a:ext cx="106747" cy="91412"/>
            </a:xfrm>
            <a:custGeom>
              <a:rect b="b" l="l" r="r" t="t"/>
              <a:pathLst>
                <a:path extrusionOk="0" h="3487" w="4072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24"/>
            <p:cNvSpPr/>
            <p:nvPr/>
          </p:nvSpPr>
          <p:spPr>
            <a:xfrm>
              <a:off x="6322843" y="3151706"/>
              <a:ext cx="63991" cy="54527"/>
            </a:xfrm>
            <a:custGeom>
              <a:rect b="b" l="l" r="r" t="t"/>
              <a:pathLst>
                <a:path extrusionOk="0" h="2080" w="2441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124"/>
          <p:cNvSpPr txBox="1"/>
          <p:nvPr>
            <p:ph idx="1" type="subTitle"/>
          </p:nvPr>
        </p:nvSpPr>
        <p:spPr>
          <a:xfrm>
            <a:off x="2170500" y="2205950"/>
            <a:ext cx="2531100" cy="26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●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Simplified Interaction Design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Adjusted inconsistent color schemes and improved toggle visibility, 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Relabeled certain processes like “Extracting Tasks” for clarity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486" name="Google Shape;1486;p124"/>
          <p:cNvSpPr txBox="1"/>
          <p:nvPr>
            <p:ph idx="1" type="subTitle"/>
          </p:nvPr>
        </p:nvSpPr>
        <p:spPr>
          <a:xfrm>
            <a:off x="4149000" y="2205950"/>
            <a:ext cx="24282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●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Better Consistency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Fixed margins and padding for intro pages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Addressed potential usability bugs in edit buttons and ensured expected functionality across prototypes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487" name="Google Shape;1487;p124"/>
          <p:cNvSpPr txBox="1"/>
          <p:nvPr>
            <p:ph idx="1" type="subTitle"/>
          </p:nvPr>
        </p:nvSpPr>
        <p:spPr>
          <a:xfrm>
            <a:off x="6041776" y="2205950"/>
            <a:ext cx="25794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●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Transparent Communication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Made onboarding clearer and ensured accurate descriptions of app features 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nuphan"/>
              <a:buChar char="○"/>
            </a:pP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Prioritized user-centric decisions, such as eliminating unnecessary deletion confirmations for efficiency</a:t>
            </a:r>
            <a:endParaRPr sz="1100"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25"/>
          <p:cNvSpPr txBox="1"/>
          <p:nvPr>
            <p:ph type="title"/>
          </p:nvPr>
        </p:nvSpPr>
        <p:spPr>
          <a:xfrm>
            <a:off x="698125" y="2699650"/>
            <a:ext cx="51327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PROTOTYPE IMPLEMENTATION</a:t>
            </a:r>
            <a:endParaRPr sz="4200"/>
          </a:p>
        </p:txBody>
      </p:sp>
      <p:sp>
        <p:nvSpPr>
          <p:cNvPr id="1493" name="Google Shape;1493;p125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94" name="Google Shape;1494;p125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495" name="Google Shape;1495;p12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6" name="Google Shape;1496;p125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97" name="Google Shape;1497;p125"/>
          <p:cNvPicPr preferRelativeResize="0"/>
          <p:nvPr/>
        </p:nvPicPr>
        <p:blipFill rotWithShape="1">
          <a:blip r:embed="rId3">
            <a:alphaModFix/>
          </a:blip>
          <a:srcRect b="14784" l="0" r="0" t="0"/>
          <a:stretch/>
        </p:blipFill>
        <p:spPr>
          <a:xfrm>
            <a:off x="6211050" y="1071100"/>
            <a:ext cx="3056876" cy="26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26"/>
          <p:cNvSpPr txBox="1"/>
          <p:nvPr/>
        </p:nvSpPr>
        <p:spPr>
          <a:xfrm>
            <a:off x="5158000" y="377150"/>
            <a:ext cx="3173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84DDCF"/>
                </a:solidFill>
                <a:latin typeface="Open Sans"/>
                <a:ea typeface="Open Sans"/>
                <a:cs typeface="Open Sans"/>
                <a:sym typeface="Open Sans"/>
              </a:rPr>
              <a:t>TECH STACK</a:t>
            </a:r>
            <a:endParaRPr>
              <a:solidFill>
                <a:srgbClr val="84DDCF"/>
              </a:solidFill>
            </a:endParaRPr>
          </a:p>
        </p:txBody>
      </p:sp>
      <p:pic>
        <p:nvPicPr>
          <p:cNvPr id="1503" name="Google Shape;150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873" y="1146650"/>
            <a:ext cx="1761950" cy="17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26"/>
          <p:cNvSpPr txBox="1"/>
          <p:nvPr/>
        </p:nvSpPr>
        <p:spPr>
          <a:xfrm>
            <a:off x="1398300" y="420825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App Testing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05" name="Google Shape;1505;p126"/>
          <p:cNvSpPr txBox="1"/>
          <p:nvPr/>
        </p:nvSpPr>
        <p:spPr>
          <a:xfrm>
            <a:off x="1398300" y="757775"/>
            <a:ext cx="259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Expo Go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06" name="Google Shape;1506;p126"/>
          <p:cNvSpPr txBox="1"/>
          <p:nvPr/>
        </p:nvSpPr>
        <p:spPr>
          <a:xfrm>
            <a:off x="1398300" y="1146650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07" name="Google Shape;1507;p126"/>
          <p:cNvSpPr txBox="1"/>
          <p:nvPr/>
        </p:nvSpPr>
        <p:spPr>
          <a:xfrm>
            <a:off x="1398300" y="1448175"/>
            <a:ext cx="259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React Native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08" name="Google Shape;1508;p126"/>
          <p:cNvSpPr txBox="1"/>
          <p:nvPr/>
        </p:nvSpPr>
        <p:spPr>
          <a:xfrm>
            <a:off x="1398300" y="1822788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09" name="Google Shape;1509;p126"/>
          <p:cNvSpPr txBox="1"/>
          <p:nvPr/>
        </p:nvSpPr>
        <p:spPr>
          <a:xfrm>
            <a:off x="1398300" y="2124313"/>
            <a:ext cx="25908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Database - Convex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Login Flow - OAuth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Authentication - Clerk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LLM - Open AI API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10" name="Google Shape;1510;p126"/>
          <p:cNvSpPr txBox="1"/>
          <p:nvPr/>
        </p:nvSpPr>
        <p:spPr>
          <a:xfrm>
            <a:off x="1398300" y="3389000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Version Control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11" name="Google Shape;1511;p126"/>
          <p:cNvSpPr txBox="1"/>
          <p:nvPr/>
        </p:nvSpPr>
        <p:spPr>
          <a:xfrm>
            <a:off x="1398300" y="3690525"/>
            <a:ext cx="259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Github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12" name="Google Shape;1512;p126"/>
          <p:cNvSpPr txBox="1"/>
          <p:nvPr/>
        </p:nvSpPr>
        <p:spPr>
          <a:xfrm>
            <a:off x="1398300" y="4072275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Coding Assistance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13" name="Google Shape;1513;p126"/>
          <p:cNvSpPr txBox="1"/>
          <p:nvPr/>
        </p:nvSpPr>
        <p:spPr>
          <a:xfrm>
            <a:off x="1398300" y="4373800"/>
            <a:ext cx="259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Claude 3.5 + Cursor Pro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14" name="Google Shape;1514;p126"/>
          <p:cNvSpPr txBox="1"/>
          <p:nvPr/>
        </p:nvSpPr>
        <p:spPr>
          <a:xfrm>
            <a:off x="4198200" y="2736213"/>
            <a:ext cx="29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Miscellaneous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15" name="Google Shape;1515;p126"/>
          <p:cNvSpPr txBox="1"/>
          <p:nvPr/>
        </p:nvSpPr>
        <p:spPr>
          <a:xfrm>
            <a:off x="4198200" y="3037779"/>
            <a:ext cx="4258200" cy="23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Task Management - Miro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Android App testing - Android studio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Coding Language - Typescript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UI Package - Tamagui with custom config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Animation - React Animated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uphan"/>
                <a:ea typeface="Anuphan"/>
                <a:cs typeface="Anuphan"/>
                <a:sym typeface="Anuphan"/>
              </a:rPr>
              <a:t>Iconography - powerpoint + inkscape</a:t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1516" name="Google Shape;151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226" y="456250"/>
            <a:ext cx="525521" cy="6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455" y="1195925"/>
            <a:ext cx="767073" cy="6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5225" y="2118125"/>
            <a:ext cx="525525" cy="5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2300" y="3502750"/>
            <a:ext cx="569524" cy="5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5475" y="4675329"/>
            <a:ext cx="348017" cy="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1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7201" y="4675322"/>
            <a:ext cx="348025" cy="3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1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3225" y="2788444"/>
            <a:ext cx="569526" cy="56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126"/>
          <p:cNvPicPr preferRelativeResize="0"/>
          <p:nvPr/>
        </p:nvPicPr>
        <p:blipFill rotWithShape="1">
          <a:blip r:embed="rId11">
            <a:alphaModFix/>
          </a:blip>
          <a:srcRect b="19445" l="24942" r="24811" t="34235"/>
          <a:stretch/>
        </p:blipFill>
        <p:spPr>
          <a:xfrm>
            <a:off x="6414300" y="4209468"/>
            <a:ext cx="1761949" cy="67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27"/>
          <p:cNvSpPr txBox="1"/>
          <p:nvPr/>
        </p:nvSpPr>
        <p:spPr>
          <a:xfrm>
            <a:off x="557450" y="1575925"/>
            <a:ext cx="28482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Walks users on the main features of the app and what they can do on it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We aimed to make use of whitespace and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capitalize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on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branding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and our productivity theme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29" name="Google Shape;1529;p127"/>
          <p:cNvSpPr txBox="1"/>
          <p:nvPr/>
        </p:nvSpPr>
        <p:spPr>
          <a:xfrm>
            <a:off x="557445" y="1272065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Onboarding Flow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30" name="Google Shape;1530;p127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31" name="Google Shape;15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925" y="1440769"/>
            <a:ext cx="1391271" cy="288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632" y="1440769"/>
            <a:ext cx="1222377" cy="288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460" y="1440769"/>
            <a:ext cx="1251304" cy="288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2202" y="1440753"/>
            <a:ext cx="1270998" cy="28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28"/>
          <p:cNvSpPr txBox="1"/>
          <p:nvPr/>
        </p:nvSpPr>
        <p:spPr>
          <a:xfrm>
            <a:off x="576025" y="1613050"/>
            <a:ext cx="30966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Integrated with Google for efficiency and ease of use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Follows industry standards and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conventions for authentication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Clear button indicators for user actions (Get Started very visible and actionable)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40" name="Google Shape;1540;p128"/>
          <p:cNvSpPr txBox="1"/>
          <p:nvPr/>
        </p:nvSpPr>
        <p:spPr>
          <a:xfrm>
            <a:off x="576020" y="130919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Login Page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1" name="Google Shape;1541;p128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42" name="Google Shape;154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976" y="1407608"/>
            <a:ext cx="1467997" cy="260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975" y="1390912"/>
            <a:ext cx="1468003" cy="29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2673" y="1390900"/>
            <a:ext cx="1529218" cy="29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1592" y="1390900"/>
            <a:ext cx="1513109" cy="29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29"/>
          <p:cNvSpPr txBox="1"/>
          <p:nvPr/>
        </p:nvSpPr>
        <p:spPr>
          <a:xfrm>
            <a:off x="566725" y="1706525"/>
            <a:ext cx="28482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Home screen is a ‘feed’ of public open study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sessions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Users can indicate that they’re going using the radio buttons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Search for specific classes will filter feed results 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Scrollable with different dates for study sessions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51" name="Google Shape;1551;p129"/>
          <p:cNvSpPr txBox="1"/>
          <p:nvPr/>
        </p:nvSpPr>
        <p:spPr>
          <a:xfrm>
            <a:off x="566724" y="12402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Simple Task: </a:t>
            </a: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Discover public open study sessions for a class</a:t>
            </a:r>
            <a:r>
              <a:rPr b="1" lang="en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2" name="Google Shape;1552;p129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53" name="Google Shape;155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475" y="1617350"/>
            <a:ext cx="1694400" cy="32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175" y="1617350"/>
            <a:ext cx="1726687" cy="32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1150" y="1617350"/>
            <a:ext cx="1726675" cy="328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30"/>
          <p:cNvSpPr txBox="1"/>
          <p:nvPr/>
        </p:nvSpPr>
        <p:spPr>
          <a:xfrm>
            <a:off x="566725" y="1706525"/>
            <a:ext cx="28482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Users can create their own study 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sessions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events as well by filling our the information in the create event page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Setting time and duration is done through separate pages and operates using Apple’s mechanics which should be familiar to the user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Ability</a:t>
            </a: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to toggle between public and private study sessions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61" name="Google Shape;1561;p130"/>
          <p:cNvSpPr txBox="1"/>
          <p:nvPr/>
        </p:nvSpPr>
        <p:spPr>
          <a:xfrm>
            <a:off x="566724" y="12402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Simple Task Cont. : </a:t>
            </a: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Create public/</a:t>
            </a: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private study sessions</a:t>
            </a: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2" name="Google Shape;1562;p130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63" name="Google Shape;156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950" y="1617350"/>
            <a:ext cx="1737675" cy="330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850" y="1617350"/>
            <a:ext cx="1737675" cy="328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2750" y="1617350"/>
            <a:ext cx="1737675" cy="331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31"/>
          <p:cNvSpPr txBox="1"/>
          <p:nvPr/>
        </p:nvSpPr>
        <p:spPr>
          <a:xfrm>
            <a:off x="566725" y="1706525"/>
            <a:ext cx="32991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Users can view the sidebar by clicking on the icon in the top left corner of the app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This sidebar would include information about the user and ability to edit their settings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Currently, the user can edit their profile picture by clicking on the image and then selecting from camera roll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71" name="Google Shape;1571;p131"/>
          <p:cNvSpPr txBox="1"/>
          <p:nvPr/>
        </p:nvSpPr>
        <p:spPr>
          <a:xfrm>
            <a:off x="566724" y="1240250"/>
            <a:ext cx="638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Settings Sidebar</a:t>
            </a:r>
            <a:r>
              <a:rPr b="1" lang="en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72" name="Google Shape;1572;p131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Implemented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73" name="Google Shape;157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049" y="1617350"/>
            <a:ext cx="1711850" cy="32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350" y="1617350"/>
            <a:ext cx="1585914" cy="320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32"/>
          <p:cNvSpPr txBox="1"/>
          <p:nvPr/>
        </p:nvSpPr>
        <p:spPr>
          <a:xfrm>
            <a:off x="4968150" y="721050"/>
            <a:ext cx="401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What features were simulated?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80" name="Google Shape;1580;p132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Wizard-of-Oz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581" name="Google Shape;1581;p132"/>
          <p:cNvSpPr txBox="1"/>
          <p:nvPr/>
        </p:nvSpPr>
        <p:spPr>
          <a:xfrm>
            <a:off x="2549425" y="4377784"/>
            <a:ext cx="180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[AI matching system assumed to be implemented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capable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of matching]</a:t>
            </a:r>
            <a:endParaRPr sz="5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82" name="Google Shape;1582;p132"/>
          <p:cNvSpPr txBox="1"/>
          <p:nvPr/>
        </p:nvSpPr>
        <p:spPr>
          <a:xfrm>
            <a:off x="4791875" y="4377792"/>
            <a:ext cx="180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[Feed system assumed to be working and 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collecting</a:t>
            </a: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 information from other users]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83" name="Google Shape;1583;p132"/>
          <p:cNvSpPr txBox="1"/>
          <p:nvPr/>
        </p:nvSpPr>
        <p:spPr>
          <a:xfrm>
            <a:off x="2823695" y="1263071"/>
            <a:ext cx="1578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AI Matching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84" name="Google Shape;1584;p132"/>
          <p:cNvSpPr txBox="1"/>
          <p:nvPr/>
        </p:nvSpPr>
        <p:spPr>
          <a:xfrm>
            <a:off x="5084751" y="1263075"/>
            <a:ext cx="1045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Home Feed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585" name="Google Shape;158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679" y="1700462"/>
            <a:ext cx="1273040" cy="267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565" y="1741880"/>
            <a:ext cx="1333857" cy="266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33"/>
          <p:cNvSpPr txBox="1"/>
          <p:nvPr/>
        </p:nvSpPr>
        <p:spPr>
          <a:xfrm>
            <a:off x="720000" y="1254450"/>
            <a:ext cx="401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What features did we pre-set?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92" name="Google Shape;1592;p133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Hard-Coded Features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1593" name="Google Shape;159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883" y="1631550"/>
            <a:ext cx="1332517" cy="2750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33"/>
          <p:cNvSpPr txBox="1"/>
          <p:nvPr/>
        </p:nvSpPr>
        <p:spPr>
          <a:xfrm>
            <a:off x="1326650" y="1748363"/>
            <a:ext cx="16788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Users can’t change their personal information when creating a profile, add their concerns, ‘activate’ other features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Limited personalization for flexibility and additional concerns </a:t>
            </a:r>
            <a:endParaRPr sz="5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95" name="Google Shape;1595;p133"/>
          <p:cNvSpPr txBox="1"/>
          <p:nvPr/>
        </p:nvSpPr>
        <p:spPr>
          <a:xfrm>
            <a:off x="4642100" y="1766238"/>
            <a:ext cx="16788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Users can’t interact with other matches, contacts are hardcoded and no actual interaction features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nuphan"/>
              <a:buChar char="●"/>
            </a:pPr>
            <a:r>
              <a:rPr lang="en" sz="900">
                <a:solidFill>
                  <a:srgbClr val="191919"/>
                </a:solidFill>
                <a:latin typeface="Anuphan"/>
                <a:ea typeface="Anuphan"/>
                <a:cs typeface="Anuphan"/>
                <a:sym typeface="Anuphan"/>
              </a:rPr>
              <a:t>However, this was not required to test prototype flows</a:t>
            </a:r>
            <a:endParaRPr sz="900">
              <a:solidFill>
                <a:srgbClr val="191919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596" name="Google Shape;1596;p133"/>
          <p:cNvSpPr txBox="1"/>
          <p:nvPr/>
        </p:nvSpPr>
        <p:spPr>
          <a:xfrm>
            <a:off x="2877300" y="4373750"/>
            <a:ext cx="146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User information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97" name="Google Shape;1597;p133"/>
          <p:cNvSpPr txBox="1"/>
          <p:nvPr/>
        </p:nvSpPr>
        <p:spPr>
          <a:xfrm>
            <a:off x="6322900" y="4391625"/>
            <a:ext cx="137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Contact Info</a:t>
            </a:r>
            <a:endParaRPr b="1" sz="12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598" name="Google Shape;159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350" y="1631550"/>
            <a:ext cx="1427450" cy="27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8"/>
          <p:cNvSpPr txBox="1"/>
          <p:nvPr/>
        </p:nvSpPr>
        <p:spPr>
          <a:xfrm>
            <a:off x="676638" y="200500"/>
            <a:ext cx="7471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Meet The Team</a:t>
            </a:r>
            <a:endParaRPr b="1" sz="3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51" name="Google Shape;951;p98"/>
          <p:cNvGrpSpPr/>
          <p:nvPr/>
        </p:nvGrpSpPr>
        <p:grpSpPr>
          <a:xfrm>
            <a:off x="2443650" y="869313"/>
            <a:ext cx="1900200" cy="3574392"/>
            <a:chOff x="2574750" y="1169375"/>
            <a:chExt cx="1900200" cy="3574392"/>
          </a:xfrm>
        </p:grpSpPr>
        <p:sp>
          <p:nvSpPr>
            <p:cNvPr id="952" name="Google Shape;952;p98"/>
            <p:cNvSpPr/>
            <p:nvPr/>
          </p:nvSpPr>
          <p:spPr>
            <a:xfrm>
              <a:off x="2574750" y="1169375"/>
              <a:ext cx="1900200" cy="3562800"/>
            </a:xfrm>
            <a:prstGeom prst="round2DiagRect">
              <a:avLst>
                <a:gd fmla="val 16667" name="adj1"/>
                <a:gd fmla="val 14268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8"/>
            <p:cNvSpPr/>
            <p:nvPr/>
          </p:nvSpPr>
          <p:spPr>
            <a:xfrm rot="10800000">
              <a:off x="3189800" y="3883017"/>
              <a:ext cx="653175" cy="860750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8"/>
            <p:cNvSpPr txBox="1"/>
            <p:nvPr/>
          </p:nvSpPr>
          <p:spPr>
            <a:xfrm>
              <a:off x="2574750" y="1453231"/>
              <a:ext cx="1900200" cy="32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Alexander Yue</a:t>
              </a:r>
              <a:endParaRPr b="1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5" name="Google Shape;955;p98"/>
            <p:cNvSpPr txBox="1"/>
            <p:nvPr/>
          </p:nvSpPr>
          <p:spPr>
            <a:xfrm>
              <a:off x="2574750" y="1576463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BS Physics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Sacramento, CA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6" name="Google Shape;956;p98"/>
            <p:cNvSpPr txBox="1"/>
            <p:nvPr/>
          </p:nvSpPr>
          <p:spPr>
            <a:xfrm>
              <a:off x="3098100" y="4080345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’27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57" name="Google Shape;957;p98"/>
          <p:cNvGrpSpPr/>
          <p:nvPr/>
        </p:nvGrpSpPr>
        <p:grpSpPr>
          <a:xfrm>
            <a:off x="4537950" y="850995"/>
            <a:ext cx="1900200" cy="3581117"/>
            <a:chOff x="4669050" y="1151058"/>
            <a:chExt cx="1900200" cy="3581117"/>
          </a:xfrm>
        </p:grpSpPr>
        <p:sp>
          <p:nvSpPr>
            <p:cNvPr id="958" name="Google Shape;958;p98"/>
            <p:cNvSpPr/>
            <p:nvPr/>
          </p:nvSpPr>
          <p:spPr>
            <a:xfrm>
              <a:off x="4669050" y="1169375"/>
              <a:ext cx="1900200" cy="3562800"/>
            </a:xfrm>
            <a:prstGeom prst="round2DiagRect">
              <a:avLst>
                <a:gd fmla="val 16667" name="adj1"/>
                <a:gd fmla="val 13145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8"/>
            <p:cNvSpPr/>
            <p:nvPr/>
          </p:nvSpPr>
          <p:spPr>
            <a:xfrm>
              <a:off x="5292563" y="1151058"/>
              <a:ext cx="653175" cy="860750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8"/>
            <p:cNvSpPr txBox="1"/>
            <p:nvPr/>
          </p:nvSpPr>
          <p:spPr>
            <a:xfrm>
              <a:off x="4669050" y="3520144"/>
              <a:ext cx="1900200" cy="32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Diego Valdez Duran</a:t>
              </a:r>
              <a:endParaRPr b="1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1" name="Google Shape;961;p98"/>
            <p:cNvSpPr txBox="1"/>
            <p:nvPr/>
          </p:nvSpPr>
          <p:spPr>
            <a:xfrm>
              <a:off x="4669050" y="3781300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Coterm CS</a:t>
              </a:r>
              <a:endParaRPr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Aspen, CO  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2" name="Google Shape;962;p98"/>
            <p:cNvSpPr txBox="1"/>
            <p:nvPr/>
          </p:nvSpPr>
          <p:spPr>
            <a:xfrm>
              <a:off x="5192400" y="1585022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’25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63" name="Google Shape;963;p98"/>
          <p:cNvSpPr/>
          <p:nvPr/>
        </p:nvSpPr>
        <p:spPr>
          <a:xfrm>
            <a:off x="6655500" y="869313"/>
            <a:ext cx="1900200" cy="3562800"/>
          </a:xfrm>
          <a:prstGeom prst="round2DiagRect">
            <a:avLst>
              <a:gd fmla="val 16667" name="adj1"/>
              <a:gd fmla="val 14209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8"/>
          <p:cNvSpPr/>
          <p:nvPr/>
        </p:nvSpPr>
        <p:spPr>
          <a:xfrm rot="10800000">
            <a:off x="7264225" y="3582955"/>
            <a:ext cx="653175" cy="860750"/>
          </a:xfrm>
          <a:prstGeom prst="flowChartOffpageConnector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8"/>
          <p:cNvSpPr txBox="1"/>
          <p:nvPr/>
        </p:nvSpPr>
        <p:spPr>
          <a:xfrm>
            <a:off x="6632250" y="11531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Evan Hsu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98"/>
          <p:cNvSpPr txBox="1"/>
          <p:nvPr/>
        </p:nvSpPr>
        <p:spPr>
          <a:xfrm>
            <a:off x="6404250" y="1244906"/>
            <a:ext cx="2356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Coterm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Rancho Cucamonga, CA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98"/>
          <p:cNvSpPr txBox="1"/>
          <p:nvPr/>
        </p:nvSpPr>
        <p:spPr>
          <a:xfrm>
            <a:off x="7155600" y="3780334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’25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8" name="Google Shape;9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412" y="2123805"/>
            <a:ext cx="1228673" cy="136385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9" name="Google Shape;96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025" y="1873325"/>
            <a:ext cx="1228675" cy="1554778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0" name="Google Shape;97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52" y="1816463"/>
            <a:ext cx="1228674" cy="1241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1" name="Google Shape;971;p98"/>
          <p:cNvGrpSpPr/>
          <p:nvPr/>
        </p:nvGrpSpPr>
        <p:grpSpPr>
          <a:xfrm>
            <a:off x="332425" y="850995"/>
            <a:ext cx="1917125" cy="3581117"/>
            <a:chOff x="463525" y="1151058"/>
            <a:chExt cx="1917125" cy="3581117"/>
          </a:xfrm>
        </p:grpSpPr>
        <p:sp>
          <p:nvSpPr>
            <p:cNvPr id="972" name="Google Shape;972;p98"/>
            <p:cNvSpPr/>
            <p:nvPr/>
          </p:nvSpPr>
          <p:spPr>
            <a:xfrm>
              <a:off x="463525" y="1169375"/>
              <a:ext cx="1900200" cy="3562800"/>
            </a:xfrm>
            <a:prstGeom prst="round2DiagRect">
              <a:avLst>
                <a:gd fmla="val 16667" name="adj1"/>
                <a:gd fmla="val 14501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8"/>
            <p:cNvSpPr/>
            <p:nvPr/>
          </p:nvSpPr>
          <p:spPr>
            <a:xfrm>
              <a:off x="1103975" y="1151058"/>
              <a:ext cx="653175" cy="860750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8"/>
            <p:cNvSpPr txBox="1"/>
            <p:nvPr/>
          </p:nvSpPr>
          <p:spPr>
            <a:xfrm>
              <a:off x="480450" y="3443944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Ecem Yilmazhaliloglu</a:t>
              </a:r>
              <a:endParaRPr b="1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5" name="Google Shape;975;p98"/>
            <p:cNvSpPr txBox="1"/>
            <p:nvPr/>
          </p:nvSpPr>
          <p:spPr>
            <a:xfrm>
              <a:off x="1003800" y="1541245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’25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98"/>
            <p:cNvSpPr txBox="1"/>
            <p:nvPr/>
          </p:nvSpPr>
          <p:spPr>
            <a:xfrm>
              <a:off x="480450" y="3710482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BS CS</a:t>
              </a:r>
              <a:endParaRPr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Istanbul, Turkey</a:t>
              </a: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77" name="Google Shape;97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52" y="1816463"/>
            <a:ext cx="1228674" cy="1241016"/>
          </a:xfrm>
          <a:prstGeom prst="rect">
            <a:avLst/>
          </a:prstGeom>
          <a:noFill/>
          <a:ln cap="flat" cmpd="sng" w="28575">
            <a:solidFill>
              <a:srgbClr val="1A171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8" name="Google Shape;978;p98"/>
          <p:cNvPicPr preferRelativeResize="0"/>
          <p:nvPr/>
        </p:nvPicPr>
        <p:blipFill rotWithShape="1">
          <a:blip r:embed="rId6">
            <a:alphaModFix/>
          </a:blip>
          <a:srcRect b="0" l="0" r="0" t="12280"/>
          <a:stretch/>
        </p:blipFill>
        <p:spPr>
          <a:xfrm>
            <a:off x="4873712" y="1816475"/>
            <a:ext cx="1228675" cy="1303004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9" name="Google Shape;979;p98"/>
          <p:cNvSpPr txBox="1"/>
          <p:nvPr/>
        </p:nvSpPr>
        <p:spPr>
          <a:xfrm>
            <a:off x="5089325" y="487588"/>
            <a:ext cx="393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80" name="Google Shape;980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500" y="4518400"/>
            <a:ext cx="8164050" cy="3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34"/>
          <p:cNvSpPr txBox="1"/>
          <p:nvPr/>
        </p:nvSpPr>
        <p:spPr>
          <a:xfrm>
            <a:off x="720000" y="1572250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Upload class syllabi and assignments to get AI powered study plans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04" name="Google Shape;1604;p134"/>
          <p:cNvSpPr txBox="1"/>
          <p:nvPr/>
        </p:nvSpPr>
        <p:spPr>
          <a:xfrm>
            <a:off x="720007" y="1268400"/>
            <a:ext cx="6653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Moderate Task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05" name="Google Shape;1605;p134"/>
          <p:cNvSpPr txBox="1"/>
          <p:nvPr/>
        </p:nvSpPr>
        <p:spPr>
          <a:xfrm>
            <a:off x="720000" y="5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Unimplemented</a:t>
            </a:r>
            <a:r>
              <a:rPr lang="en" sz="3000">
                <a:solidFill>
                  <a:srgbClr val="1A171B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Features + Future Work</a:t>
            </a:r>
            <a:endParaRPr sz="30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606" name="Google Shape;1606;p134"/>
          <p:cNvSpPr txBox="1"/>
          <p:nvPr/>
        </p:nvSpPr>
        <p:spPr>
          <a:xfrm>
            <a:off x="720000" y="2290925"/>
            <a:ext cx="665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Create a study profile and get matched with recurring partners/study groups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07" name="Google Shape;1607;p134"/>
          <p:cNvSpPr txBox="1"/>
          <p:nvPr/>
        </p:nvSpPr>
        <p:spPr>
          <a:xfrm>
            <a:off x="719995" y="1987065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Complex Task</a:t>
            </a: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800">
              <a:solidFill>
                <a:srgbClr val="1A171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08" name="Google Shape;1608;p134"/>
          <p:cNvSpPr txBox="1"/>
          <p:nvPr/>
        </p:nvSpPr>
        <p:spPr>
          <a:xfrm>
            <a:off x="720000" y="3065300"/>
            <a:ext cx="22641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Pages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Tasks page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Groups page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Settings page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09" name="Google Shape;1609;p134"/>
          <p:cNvSpPr txBox="1"/>
          <p:nvPr/>
        </p:nvSpPr>
        <p:spPr>
          <a:xfrm>
            <a:off x="720000" y="2761450"/>
            <a:ext cx="787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2A9D8F"/>
                </a:solidFill>
                <a:latin typeface="Roboto"/>
                <a:ea typeface="Roboto"/>
                <a:cs typeface="Roboto"/>
                <a:sym typeface="Roboto"/>
              </a:rPr>
              <a:t>Future work: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have a Miro board for task delegation and as a plan for finishing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10" name="Google Shape;1610;p134"/>
          <p:cNvSpPr txBox="1"/>
          <p:nvPr/>
        </p:nvSpPr>
        <p:spPr>
          <a:xfrm>
            <a:off x="2656375" y="3065300"/>
            <a:ext cx="25761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Backend Functionality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Error messages with toasts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Demo profiles to match with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Voice input support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Task submitting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1611" name="Google Shape;1611;p134"/>
          <p:cNvSpPr txBox="1"/>
          <p:nvPr/>
        </p:nvSpPr>
        <p:spPr>
          <a:xfrm>
            <a:off x="5167500" y="3065300"/>
            <a:ext cx="31359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●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Design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Create new survey based on insights from expert Sociology interview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1300"/>
              <a:buFont typeface="Anuphan"/>
              <a:buChar char="○"/>
            </a:pPr>
            <a:r>
              <a:rPr lang="en" sz="13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Design an interesting + novel AI system for matching and task generation</a:t>
            </a:r>
            <a:endParaRPr sz="1300">
              <a:solidFill>
                <a:srgbClr val="1A171B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35"/>
          <p:cNvSpPr txBox="1"/>
          <p:nvPr>
            <p:ph type="title"/>
          </p:nvPr>
        </p:nvSpPr>
        <p:spPr>
          <a:xfrm>
            <a:off x="698125" y="2699650"/>
            <a:ext cx="51327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Demo Video</a:t>
            </a:r>
            <a:endParaRPr sz="4200"/>
          </a:p>
        </p:txBody>
      </p:sp>
      <p:sp>
        <p:nvSpPr>
          <p:cNvPr id="1617" name="Google Shape;1617;p135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18" name="Google Shape;1618;p135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619" name="Google Shape;1619;p13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0" name="Google Shape;1620;p135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21" name="Google Shape;1621;p135" title="Lockedincheckpoint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750" y="-2287"/>
            <a:ext cx="2377441" cy="514807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36"/>
          <p:cNvSpPr txBox="1"/>
          <p:nvPr>
            <p:ph type="title"/>
          </p:nvPr>
        </p:nvSpPr>
        <p:spPr>
          <a:xfrm>
            <a:off x="1500200" y="2699650"/>
            <a:ext cx="33621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APPENDIX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/>
          </a:p>
        </p:txBody>
      </p:sp>
      <p:sp>
        <p:nvSpPr>
          <p:cNvPr id="1627" name="Google Shape;1627;p136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28" name="Google Shape;1628;p136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629" name="Google Shape;1629;p13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0" name="Google Shape;1630;p136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31" name="Google Shape;1631;p136"/>
          <p:cNvPicPr preferRelativeResize="0"/>
          <p:nvPr/>
        </p:nvPicPr>
        <p:blipFill rotWithShape="1">
          <a:blip r:embed="rId3">
            <a:alphaModFix/>
          </a:blip>
          <a:srcRect b="14784" l="0" r="0" t="0"/>
          <a:stretch/>
        </p:blipFill>
        <p:spPr>
          <a:xfrm>
            <a:off x="6225775" y="1199350"/>
            <a:ext cx="2836675" cy="24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Google Shape;1636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417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38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LINKS (for internal use)</a:t>
            </a:r>
            <a:endParaRPr sz="4000"/>
          </a:p>
        </p:txBody>
      </p:sp>
      <p:sp>
        <p:nvSpPr>
          <p:cNvPr id="1642" name="Google Shape;1642;p138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tasks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https://miro.com/app/board/uXjVLVtCV8o=/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here: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https://github.com/Alezander9/Locked-In-App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here: </a:t>
            </a:r>
            <a:r>
              <a:rPr lang="en" u="sng">
                <a:hlinkClick r:id="rId5"/>
              </a:rPr>
              <a:t>https://www.figma.com/proto/OCFo0SgSrsXFMxZrXMB7Am/LockedIn-Med-Fi-Prototype?node-id=0-1&amp;t=8s75gByDfe2TJ0c0-1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39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r>
              <a:rPr lang="en"/>
              <a:t> on Collaboration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8" name="Google Shape;1648;p139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11869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39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23182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39"/>
          <p:cNvPicPr preferRelativeResize="0"/>
          <p:nvPr/>
        </p:nvPicPr>
        <p:blipFill rotWithShape="1">
          <a:blip r:embed="rId4">
            <a:alphaModFix/>
          </a:blip>
          <a:srcRect b="18520" l="19781" r="19201" t="0"/>
          <a:stretch/>
        </p:blipFill>
        <p:spPr>
          <a:xfrm>
            <a:off x="633225" y="3485325"/>
            <a:ext cx="658576" cy="8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39"/>
          <p:cNvSpPr txBox="1"/>
          <p:nvPr>
            <p:ph idx="6" type="subTitle"/>
          </p:nvPr>
        </p:nvSpPr>
        <p:spPr>
          <a:xfrm>
            <a:off x="1596175" y="2269213"/>
            <a:ext cx="7068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Loes, C. N. (2022). </a:t>
            </a:r>
            <a:r>
              <a:rPr i="1" lang="en" sz="1600">
                <a:solidFill>
                  <a:srgbClr val="000000"/>
                </a:solidFill>
              </a:rPr>
              <a:t>The effect of collaborative learning on academic motivation</a:t>
            </a:r>
            <a:r>
              <a:rPr lang="en" sz="1600">
                <a:solidFill>
                  <a:srgbClr val="000000"/>
                </a:solidFill>
              </a:rPr>
              <a:t>. Teaching &amp; Learning Inquiry, 10(1), 37-52.</a:t>
            </a:r>
            <a:r>
              <a:rPr lang="en" sz="16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6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https://journalhosting.ucalgary.ca/index.php/TLI/article/view/71910</a:t>
            </a:r>
            <a:endParaRPr sz="1600"/>
          </a:p>
        </p:txBody>
      </p:sp>
      <p:sp>
        <p:nvSpPr>
          <p:cNvPr id="1652" name="Google Shape;1652;p139"/>
          <p:cNvSpPr txBox="1"/>
          <p:nvPr>
            <p:ph idx="6" type="subTitle"/>
          </p:nvPr>
        </p:nvSpPr>
        <p:spPr>
          <a:xfrm>
            <a:off x="1676650" y="1100850"/>
            <a:ext cx="7068300" cy="9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Oyarzun, B., &amp; Martin, F. (2023). </a:t>
            </a:r>
            <a:r>
              <a:rPr i="1" lang="en" sz="1600">
                <a:solidFill>
                  <a:srgbClr val="000000"/>
                </a:solidFill>
              </a:rPr>
              <a:t>A systematic review of research on online learner collaboration from 2012–21</a:t>
            </a:r>
            <a:r>
              <a:rPr lang="en" sz="1600">
                <a:solidFill>
                  <a:srgbClr val="000000"/>
                </a:solidFill>
              </a:rPr>
              <a:t>. Online Learning Journal, 27(3), 45-72.</a:t>
            </a:r>
            <a:r>
              <a:rPr lang="en" sz="1600">
                <a:solidFill>
                  <a:srgbClr val="0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6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https://olj.onlinelearningconsortium.org/index.php/olj/article/view/3407</a:t>
            </a:r>
            <a:endParaRPr sz="1600"/>
          </a:p>
        </p:txBody>
      </p:sp>
      <p:sp>
        <p:nvSpPr>
          <p:cNvPr id="1653" name="Google Shape;1653;p139"/>
          <p:cNvSpPr txBox="1"/>
          <p:nvPr>
            <p:ph idx="6" type="subTitle"/>
          </p:nvPr>
        </p:nvSpPr>
        <p:spPr>
          <a:xfrm>
            <a:off x="1539825" y="3586500"/>
            <a:ext cx="70683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Interview with Professor </a:t>
            </a:r>
            <a:r>
              <a:rPr lang="en" sz="1600">
                <a:solidFill>
                  <a:srgbClr val="000000"/>
                </a:solidFill>
              </a:rPr>
              <a:t>Granovetter</a:t>
            </a:r>
            <a:r>
              <a:rPr lang="en" sz="1600">
                <a:solidFill>
                  <a:srgbClr val="000000"/>
                </a:solidFill>
              </a:rPr>
              <a:t>, sociology professor at Stanford with </a:t>
            </a:r>
            <a:r>
              <a:rPr lang="en" sz="1600">
                <a:solidFill>
                  <a:srgbClr val="000000"/>
                </a:solidFill>
              </a:rPr>
              <a:t>nearly</a:t>
            </a:r>
            <a:r>
              <a:rPr lang="en" sz="1600">
                <a:solidFill>
                  <a:srgbClr val="000000"/>
                </a:solidFill>
              </a:rPr>
              <a:t> 200,000 citations</a:t>
            </a:r>
            <a:endParaRPr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40"/>
          <p:cNvSpPr txBox="1"/>
          <p:nvPr>
            <p:ph type="title"/>
          </p:nvPr>
        </p:nvSpPr>
        <p:spPr>
          <a:xfrm>
            <a:off x="720000" y="30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Takeaways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9" name="Google Shape;1659;p140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11869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40"/>
          <p:cNvPicPr preferRelativeResize="0"/>
          <p:nvPr/>
        </p:nvPicPr>
        <p:blipFill rotWithShape="1">
          <a:blip r:embed="rId3">
            <a:alphaModFix/>
          </a:blip>
          <a:srcRect b="15874" l="16692" r="16189" t="0"/>
          <a:stretch/>
        </p:blipFill>
        <p:spPr>
          <a:xfrm>
            <a:off x="633225" y="2318200"/>
            <a:ext cx="658576" cy="8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40"/>
          <p:cNvPicPr preferRelativeResize="0"/>
          <p:nvPr/>
        </p:nvPicPr>
        <p:blipFill rotWithShape="1">
          <a:blip r:embed="rId4">
            <a:alphaModFix/>
          </a:blip>
          <a:srcRect b="18520" l="19781" r="19201" t="0"/>
          <a:stretch/>
        </p:blipFill>
        <p:spPr>
          <a:xfrm>
            <a:off x="633225" y="3485325"/>
            <a:ext cx="658576" cy="8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40"/>
          <p:cNvSpPr txBox="1"/>
          <p:nvPr>
            <p:ph idx="6" type="subTitle"/>
          </p:nvPr>
        </p:nvSpPr>
        <p:spPr>
          <a:xfrm>
            <a:off x="1539825" y="1186975"/>
            <a:ext cx="7068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Systematic meta-analysis that shows correlation between collaborative activities and student motivation, engagement, and achievement in controlled online learning environments.</a:t>
            </a:r>
            <a:endParaRPr sz="1600"/>
          </a:p>
        </p:txBody>
      </p:sp>
      <p:sp>
        <p:nvSpPr>
          <p:cNvPr id="1663" name="Google Shape;1663;p140"/>
          <p:cNvSpPr txBox="1"/>
          <p:nvPr>
            <p:ph idx="6" type="subTitle"/>
          </p:nvPr>
        </p:nvSpPr>
        <p:spPr>
          <a:xfrm>
            <a:off x="1539825" y="2090550"/>
            <a:ext cx="70683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Uses data from 17 US undergraduate schools to show significant correlation between collaboration and academic motivation. </a:t>
            </a:r>
            <a:r>
              <a:rPr lang="en" sz="1600">
                <a:solidFill>
                  <a:srgbClr val="000000"/>
                </a:solidFill>
              </a:rPr>
              <a:t>Hypothesizes</a:t>
            </a:r>
            <a:r>
              <a:rPr lang="en" sz="1600">
                <a:solidFill>
                  <a:srgbClr val="000000"/>
                </a:solidFill>
              </a:rPr>
              <a:t> that presence of </a:t>
            </a:r>
            <a:r>
              <a:rPr b="1" lang="en" sz="1600">
                <a:solidFill>
                  <a:srgbClr val="000000"/>
                </a:solidFill>
              </a:rPr>
              <a:t>social factors</a:t>
            </a:r>
            <a:r>
              <a:rPr lang="en" sz="1600">
                <a:solidFill>
                  <a:srgbClr val="000000"/>
                </a:solidFill>
              </a:rPr>
              <a:t> in education </a:t>
            </a:r>
            <a:r>
              <a:rPr b="1" lang="en" sz="1600">
                <a:solidFill>
                  <a:srgbClr val="000000"/>
                </a:solidFill>
              </a:rPr>
              <a:t>reframes </a:t>
            </a:r>
            <a:r>
              <a:rPr lang="en" sz="1600">
                <a:solidFill>
                  <a:srgbClr val="000000"/>
                </a:solidFill>
              </a:rPr>
              <a:t>student’s </a:t>
            </a:r>
            <a:r>
              <a:rPr lang="en" sz="1600">
                <a:solidFill>
                  <a:srgbClr val="000000"/>
                </a:solidFill>
              </a:rPr>
              <a:t>mindset</a:t>
            </a:r>
            <a:r>
              <a:rPr lang="en" sz="1600">
                <a:solidFill>
                  <a:srgbClr val="000000"/>
                </a:solidFill>
              </a:rPr>
              <a:t> </a:t>
            </a:r>
            <a:r>
              <a:rPr b="1" lang="en" sz="1600">
                <a:solidFill>
                  <a:srgbClr val="000000"/>
                </a:solidFill>
              </a:rPr>
              <a:t>to take more active role in learning</a:t>
            </a:r>
            <a:endParaRPr b="1" sz="1600"/>
          </a:p>
        </p:txBody>
      </p:sp>
      <p:sp>
        <p:nvSpPr>
          <p:cNvPr id="1664" name="Google Shape;1664;p140"/>
          <p:cNvSpPr txBox="1"/>
          <p:nvPr>
            <p:ph idx="6" type="subTitle"/>
          </p:nvPr>
        </p:nvSpPr>
        <p:spPr>
          <a:xfrm>
            <a:off x="1539825" y="3586500"/>
            <a:ext cx="70683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Ideas about what survey questions to ask and how to match students.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 u="sng">
                <a:solidFill>
                  <a:srgbClr val="000000"/>
                </a:solidFill>
              </a:rPr>
              <a:t>Will be unpacked in full presentation on Monday</a:t>
            </a:r>
            <a:endParaRPr sz="1600"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41"/>
          <p:cNvSpPr txBox="1"/>
          <p:nvPr>
            <p:ph type="title"/>
          </p:nvPr>
        </p:nvSpPr>
        <p:spPr>
          <a:xfrm>
            <a:off x="155175" y="2599100"/>
            <a:ext cx="5356500" cy="26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UI INSPIRATIONS</a:t>
            </a:r>
            <a:endParaRPr/>
          </a:p>
        </p:txBody>
      </p:sp>
      <p:grpSp>
        <p:nvGrpSpPr>
          <p:cNvPr id="1670" name="Google Shape;1670;p141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671" name="Google Shape;1671;p14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2" name="Google Shape;1672;p141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73" name="Google Shape;1673;p141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42"/>
          <p:cNvSpPr txBox="1"/>
          <p:nvPr>
            <p:ph type="title"/>
          </p:nvPr>
        </p:nvSpPr>
        <p:spPr>
          <a:xfrm>
            <a:off x="759650" y="236550"/>
            <a:ext cx="5156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We </a:t>
            </a:r>
            <a:r>
              <a:rPr b="0" lang="en" sz="3000"/>
              <a:t>received</a:t>
            </a:r>
            <a:r>
              <a:rPr b="0" lang="en" sz="3000"/>
              <a:t> feedback that we should look carefully at </a:t>
            </a:r>
            <a:r>
              <a:rPr lang="en" sz="3000"/>
              <a:t>existing apps</a:t>
            </a:r>
            <a:r>
              <a:rPr b="0" lang="en" sz="3000"/>
              <a:t> and match our UI to </a:t>
            </a:r>
            <a:r>
              <a:rPr lang="en" sz="3000"/>
              <a:t>industry standard </a:t>
            </a:r>
            <a:r>
              <a:rPr b="0" lang="en" sz="3000"/>
              <a:t>design patterns.</a:t>
            </a:r>
            <a:endParaRPr b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We compiled the following inspirational designs to reference in our development</a:t>
            </a:r>
            <a:endParaRPr b="0" sz="3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43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 simple x and check are enough to convey adding / not adding as a connection</a:t>
            </a:r>
            <a:endParaRPr/>
          </a:p>
        </p:txBody>
      </p:sp>
      <p:sp>
        <p:nvSpPr>
          <p:cNvPr id="1684" name="Google Shape;1684;p143"/>
          <p:cNvSpPr txBox="1"/>
          <p:nvPr>
            <p:ph type="title"/>
          </p:nvPr>
        </p:nvSpPr>
        <p:spPr>
          <a:xfrm>
            <a:off x="43413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LinkedIn Matches</a:t>
            </a:r>
            <a:endParaRPr sz="2600"/>
          </a:p>
        </p:txBody>
      </p:sp>
      <p:pic>
        <p:nvPicPr>
          <p:cNvPr id="1685" name="Google Shape;168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64" y="152400"/>
            <a:ext cx="2235739" cy="48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6" name="Google Shape;1686;p143"/>
          <p:cNvSpPr/>
          <p:nvPr/>
        </p:nvSpPr>
        <p:spPr>
          <a:xfrm rot="10800000">
            <a:off x="3568900" y="1004417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Introducing: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6" name="Google Shape;986;p99"/>
          <p:cNvPicPr preferRelativeResize="0"/>
          <p:nvPr/>
        </p:nvPicPr>
        <p:blipFill rotWithShape="1">
          <a:blip r:embed="rId3">
            <a:alphaModFix/>
          </a:blip>
          <a:srcRect b="34731" l="10790" r="11804" t="14668"/>
          <a:stretch/>
        </p:blipFill>
        <p:spPr>
          <a:xfrm>
            <a:off x="1151087" y="1476000"/>
            <a:ext cx="6841825" cy="18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9"/>
          <p:cNvSpPr txBox="1"/>
          <p:nvPr/>
        </p:nvSpPr>
        <p:spPr>
          <a:xfrm>
            <a:off x="1358400" y="3539675"/>
            <a:ext cx="64272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help college students study together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44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</a:t>
            </a:r>
            <a:r>
              <a:rPr lang="en"/>
              <a:t>separate</a:t>
            </a:r>
            <a:r>
              <a:rPr lang="en"/>
              <a:t> events by with horizontal splitting bar with timing information. </a:t>
            </a:r>
            <a:r>
              <a:rPr lang="en"/>
              <a:t>Place</a:t>
            </a:r>
            <a:r>
              <a:rPr lang="en"/>
              <a:t> a thin </a:t>
            </a:r>
            <a:r>
              <a:rPr lang="en"/>
              <a:t>separator</a:t>
            </a:r>
            <a:r>
              <a:rPr lang="en"/>
              <a:t> at the bottom of events and make the content full width</a:t>
            </a:r>
            <a:endParaRPr/>
          </a:p>
        </p:txBody>
      </p:sp>
      <p:sp>
        <p:nvSpPr>
          <p:cNvPr id="1692" name="Google Shape;1692;p144"/>
          <p:cNvSpPr txBox="1"/>
          <p:nvPr>
            <p:ph type="title"/>
          </p:nvPr>
        </p:nvSpPr>
        <p:spPr>
          <a:xfrm>
            <a:off x="4341325" y="13847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Zoom Upcoming Meetings</a:t>
            </a:r>
            <a:endParaRPr sz="2600"/>
          </a:p>
        </p:txBody>
      </p:sp>
      <p:pic>
        <p:nvPicPr>
          <p:cNvPr id="1693" name="Google Shape;169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12" y="458300"/>
            <a:ext cx="2108026" cy="45623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94" name="Google Shape;1694;p144"/>
          <p:cNvSpPr/>
          <p:nvPr/>
        </p:nvSpPr>
        <p:spPr>
          <a:xfrm rot="10800000">
            <a:off x="1882700" y="1384717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45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adding text below each button makes it extra clear what each icon does</a:t>
            </a:r>
            <a:endParaRPr/>
          </a:p>
        </p:txBody>
      </p:sp>
      <p:sp>
        <p:nvSpPr>
          <p:cNvPr id="1700" name="Google Shape;1700;p145"/>
          <p:cNvSpPr txBox="1"/>
          <p:nvPr>
            <p:ph type="title"/>
          </p:nvPr>
        </p:nvSpPr>
        <p:spPr>
          <a:xfrm>
            <a:off x="4341325" y="13847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Partiful Radio RSVP Buttons</a:t>
            </a:r>
            <a:endParaRPr sz="2400"/>
          </a:p>
        </p:txBody>
      </p:sp>
      <p:sp>
        <p:nvSpPr>
          <p:cNvPr id="1701" name="Google Shape;1701;p145"/>
          <p:cNvSpPr/>
          <p:nvPr/>
        </p:nvSpPr>
        <p:spPr>
          <a:xfrm rot="10800000">
            <a:off x="3386150" y="998025"/>
            <a:ext cx="19296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02" name="Google Shape;1702;p145"/>
          <p:cNvGrpSpPr/>
          <p:nvPr/>
        </p:nvGrpSpPr>
        <p:grpSpPr>
          <a:xfrm>
            <a:off x="1288921" y="514447"/>
            <a:ext cx="1999509" cy="4507824"/>
            <a:chOff x="1288874" y="121313"/>
            <a:chExt cx="2264450" cy="4900874"/>
          </a:xfrm>
        </p:grpSpPr>
        <p:pic>
          <p:nvPicPr>
            <p:cNvPr id="1703" name="Google Shape;1703;p1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8874" y="121313"/>
              <a:ext cx="2264450" cy="4900874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704" name="Google Shape;1704;p145"/>
            <p:cNvSpPr/>
            <p:nvPr/>
          </p:nvSpPr>
          <p:spPr>
            <a:xfrm>
              <a:off x="2139550" y="1788325"/>
              <a:ext cx="547800" cy="154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46"/>
          <p:cNvSpPr txBox="1"/>
          <p:nvPr>
            <p:ph type="title"/>
          </p:nvPr>
        </p:nvSpPr>
        <p:spPr>
          <a:xfrm>
            <a:off x="4341325" y="13847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Zoom Schedule Meeting</a:t>
            </a:r>
            <a:endParaRPr sz="2600"/>
          </a:p>
        </p:txBody>
      </p:sp>
      <p:pic>
        <p:nvPicPr>
          <p:cNvPr id="1710" name="Google Shape;171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600" y="485275"/>
            <a:ext cx="2066400" cy="4472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47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 search bar with </a:t>
            </a:r>
            <a:r>
              <a:rPr lang="en"/>
              <a:t>autocomplete</a:t>
            </a:r>
            <a:r>
              <a:rPr lang="en"/>
              <a:t> based on course code is an effective and intuitive way to select a class</a:t>
            </a:r>
            <a:endParaRPr/>
          </a:p>
        </p:txBody>
      </p:sp>
      <p:sp>
        <p:nvSpPr>
          <p:cNvPr id="1716" name="Google Shape;1716;p147"/>
          <p:cNvSpPr txBox="1"/>
          <p:nvPr>
            <p:ph type="title"/>
          </p:nvPr>
        </p:nvSpPr>
        <p:spPr>
          <a:xfrm>
            <a:off x="43413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OnCourse Class Selector</a:t>
            </a:r>
            <a:endParaRPr sz="2600"/>
          </a:p>
        </p:txBody>
      </p:sp>
      <p:sp>
        <p:nvSpPr>
          <p:cNvPr id="1717" name="Google Shape;1717;p147"/>
          <p:cNvSpPr/>
          <p:nvPr/>
        </p:nvSpPr>
        <p:spPr>
          <a:xfrm rot="10800000">
            <a:off x="3568900" y="1004417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8" name="Google Shape;171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0" y="511700"/>
            <a:ext cx="2098425" cy="45415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48"/>
          <p:cNvSpPr txBox="1"/>
          <p:nvPr>
            <p:ph idx="1" type="subTitle"/>
          </p:nvPr>
        </p:nvSpPr>
        <p:spPr>
          <a:xfrm>
            <a:off x="4773250" y="20173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 profile </a:t>
            </a:r>
            <a:r>
              <a:rPr lang="en"/>
              <a:t>icon</a:t>
            </a:r>
            <a:r>
              <a:rPr lang="en"/>
              <a:t> can serve as the opening point for infrequent tasks and the settings page</a:t>
            </a:r>
            <a:endParaRPr/>
          </a:p>
        </p:txBody>
      </p:sp>
      <p:sp>
        <p:nvSpPr>
          <p:cNvPr id="1724" name="Google Shape;1724;p148"/>
          <p:cNvSpPr txBox="1"/>
          <p:nvPr>
            <p:ph type="title"/>
          </p:nvPr>
        </p:nvSpPr>
        <p:spPr>
          <a:xfrm>
            <a:off x="50577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LinkedIn Profile </a:t>
            </a:r>
            <a:br>
              <a:rPr lang="en" sz="2600"/>
            </a:br>
            <a:r>
              <a:rPr lang="en" sz="2600"/>
              <a:t>Sidebar</a:t>
            </a:r>
            <a:endParaRPr sz="2600"/>
          </a:p>
        </p:txBody>
      </p:sp>
      <p:pic>
        <p:nvPicPr>
          <p:cNvPr id="1725" name="Google Shape;172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5" y="152400"/>
            <a:ext cx="2235739" cy="48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26" name="Google Shape;172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677" y="152400"/>
            <a:ext cx="2235739" cy="48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27" name="Google Shape;1727;p148"/>
          <p:cNvSpPr/>
          <p:nvPr/>
        </p:nvSpPr>
        <p:spPr>
          <a:xfrm rot="142598">
            <a:off x="853468" y="443799"/>
            <a:ext cx="1461357" cy="195168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49"/>
          <p:cNvSpPr txBox="1"/>
          <p:nvPr>
            <p:ph idx="1" type="subTitle"/>
          </p:nvPr>
        </p:nvSpPr>
        <p:spPr>
          <a:xfrm>
            <a:off x="4932800" y="20817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A scrollview of text-based settings works well. Sign out button does not need to look like the sign in button</a:t>
            </a:r>
            <a:endParaRPr/>
          </a:p>
        </p:txBody>
      </p:sp>
      <p:sp>
        <p:nvSpPr>
          <p:cNvPr id="1733" name="Google Shape;1733;p149"/>
          <p:cNvSpPr txBox="1"/>
          <p:nvPr>
            <p:ph type="title"/>
          </p:nvPr>
        </p:nvSpPr>
        <p:spPr>
          <a:xfrm>
            <a:off x="5130125" y="14330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LinkedIn Settings</a:t>
            </a:r>
            <a:endParaRPr sz="2600"/>
          </a:p>
        </p:txBody>
      </p:sp>
      <p:pic>
        <p:nvPicPr>
          <p:cNvPr id="1734" name="Google Shape;173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527" y="385325"/>
            <a:ext cx="2235739" cy="48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35" name="Google Shape;1735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50" y="216787"/>
            <a:ext cx="2235749" cy="483873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36" name="Google Shape;1736;p149"/>
          <p:cNvSpPr/>
          <p:nvPr/>
        </p:nvSpPr>
        <p:spPr>
          <a:xfrm rot="10800000">
            <a:off x="3222775" y="4280492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50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color bar can indicate different kinds of tasks. Tasks should have title and description, with expand/collapse capabilities</a:t>
            </a:r>
            <a:endParaRPr/>
          </a:p>
        </p:txBody>
      </p:sp>
      <p:sp>
        <p:nvSpPr>
          <p:cNvPr id="1742" name="Google Shape;1742;p150"/>
          <p:cNvSpPr txBox="1"/>
          <p:nvPr>
            <p:ph type="title"/>
          </p:nvPr>
        </p:nvSpPr>
        <p:spPr>
          <a:xfrm>
            <a:off x="43413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Amplenote Tasks</a:t>
            </a:r>
            <a:endParaRPr sz="2600"/>
          </a:p>
        </p:txBody>
      </p:sp>
      <p:pic>
        <p:nvPicPr>
          <p:cNvPr id="1743" name="Google Shape;174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699" y="496850"/>
            <a:ext cx="1983377" cy="42925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44" name="Google Shape;1744;p150"/>
          <p:cNvSpPr/>
          <p:nvPr/>
        </p:nvSpPr>
        <p:spPr>
          <a:xfrm rot="10800000">
            <a:off x="3770150" y="698542"/>
            <a:ext cx="1461300" cy="195300"/>
          </a:xfrm>
          <a:prstGeom prst="rightArrow">
            <a:avLst>
              <a:gd fmla="val 50000" name="adj1"/>
              <a:gd fmla="val 5973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51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Insight: Showing a single question at a time and scrolling </a:t>
            </a:r>
            <a:r>
              <a:rPr lang="en"/>
              <a:t>through</a:t>
            </a:r>
            <a:r>
              <a:rPr lang="en"/>
              <a:t> them creates an engaging experience</a:t>
            </a:r>
            <a:endParaRPr/>
          </a:p>
        </p:txBody>
      </p:sp>
      <p:sp>
        <p:nvSpPr>
          <p:cNvPr id="1750" name="Google Shape;1750;p151"/>
          <p:cNvSpPr txBox="1"/>
          <p:nvPr>
            <p:ph type="title"/>
          </p:nvPr>
        </p:nvSpPr>
        <p:spPr>
          <a:xfrm>
            <a:off x="4341325" y="1384725"/>
            <a:ext cx="42393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Marriage Pact Survey</a:t>
            </a:r>
            <a:endParaRPr sz="2600"/>
          </a:p>
        </p:txBody>
      </p:sp>
      <p:pic>
        <p:nvPicPr>
          <p:cNvPr id="1751" name="Google Shape;175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950" y="565675"/>
            <a:ext cx="2035775" cy="440597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52"/>
          <p:cNvSpPr txBox="1"/>
          <p:nvPr>
            <p:ph type="title"/>
          </p:nvPr>
        </p:nvSpPr>
        <p:spPr>
          <a:xfrm>
            <a:off x="598575" y="102067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Zoom Add Contact by Custom QR Code</a:t>
            </a:r>
            <a:endParaRPr sz="2600"/>
          </a:p>
        </p:txBody>
      </p:sp>
      <p:pic>
        <p:nvPicPr>
          <p:cNvPr id="1757" name="Google Shape;175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66875"/>
            <a:ext cx="2055651" cy="444899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53"/>
          <p:cNvSpPr txBox="1"/>
          <p:nvPr>
            <p:ph type="title"/>
          </p:nvPr>
        </p:nvSpPr>
        <p:spPr>
          <a:xfrm>
            <a:off x="3119875" y="555500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 Feed</a:t>
            </a:r>
            <a:endParaRPr/>
          </a:p>
        </p:txBody>
      </p:sp>
      <p:pic>
        <p:nvPicPr>
          <p:cNvPr id="1763" name="Google Shape;176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00" y="1065500"/>
            <a:ext cx="1800925" cy="38976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3100">
                <a:latin typeface="Open Sans"/>
                <a:ea typeface="Open Sans"/>
                <a:cs typeface="Open Sans"/>
                <a:sym typeface="Open Sans"/>
              </a:rPr>
              <a:t>How does                       work?</a:t>
            </a:r>
            <a:endParaRPr sz="3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3" name="Google Shape;993;p100"/>
          <p:cNvPicPr preferRelativeResize="0"/>
          <p:nvPr/>
        </p:nvPicPr>
        <p:blipFill rotWithShape="1">
          <a:blip r:embed="rId3">
            <a:alphaModFix/>
          </a:blip>
          <a:srcRect b="34731" l="10790" r="11804" t="14668"/>
          <a:stretch/>
        </p:blipFill>
        <p:spPr>
          <a:xfrm>
            <a:off x="2646600" y="469283"/>
            <a:ext cx="2083876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00"/>
          <p:cNvSpPr txBox="1"/>
          <p:nvPr>
            <p:ph idx="4294967295" type="subTitle"/>
          </p:nvPr>
        </p:nvSpPr>
        <p:spPr>
          <a:xfrm>
            <a:off x="950125" y="1159375"/>
            <a:ext cx="75309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We collect information from students in classes and use AI enhanced tools paired with research on effective collaboration practices to automatically plan recurring study sessions and manage assignments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5" name="Google Shape;995;p100"/>
          <p:cNvGrpSpPr/>
          <p:nvPr/>
        </p:nvGrpSpPr>
        <p:grpSpPr>
          <a:xfrm>
            <a:off x="1079520" y="2992036"/>
            <a:ext cx="1294741" cy="1421014"/>
            <a:chOff x="3214452" y="3340533"/>
            <a:chExt cx="392465" cy="389896"/>
          </a:xfrm>
        </p:grpSpPr>
        <p:sp>
          <p:nvSpPr>
            <p:cNvPr id="996" name="Google Shape;996;p100"/>
            <p:cNvSpPr/>
            <p:nvPr/>
          </p:nvSpPr>
          <p:spPr>
            <a:xfrm>
              <a:off x="3214452" y="3340533"/>
              <a:ext cx="289912" cy="97651"/>
            </a:xfrm>
            <a:custGeom>
              <a:rect b="b" l="l" r="r" t="t"/>
              <a:pathLst>
                <a:path extrusionOk="0" h="3725" w="11059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00"/>
            <p:cNvSpPr/>
            <p:nvPr/>
          </p:nvSpPr>
          <p:spPr>
            <a:xfrm>
              <a:off x="3214452" y="3571749"/>
              <a:ext cx="302783" cy="98411"/>
            </a:xfrm>
            <a:custGeom>
              <a:rect b="b" l="l" r="r" t="t"/>
              <a:pathLst>
                <a:path extrusionOk="0" h="3754" w="1155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00"/>
            <p:cNvSpPr/>
            <p:nvPr/>
          </p:nvSpPr>
          <p:spPr>
            <a:xfrm>
              <a:off x="3214452" y="3456246"/>
              <a:ext cx="289912" cy="97756"/>
            </a:xfrm>
            <a:custGeom>
              <a:rect b="b" l="l" r="r" t="t"/>
              <a:pathLst>
                <a:path extrusionOk="0" h="3729" w="11059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00"/>
            <p:cNvSpPr/>
            <p:nvPr/>
          </p:nvSpPr>
          <p:spPr>
            <a:xfrm>
              <a:off x="3307410" y="337191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00"/>
            <p:cNvSpPr/>
            <p:nvPr/>
          </p:nvSpPr>
          <p:spPr>
            <a:xfrm>
              <a:off x="3307410" y="3400303"/>
              <a:ext cx="157605" cy="12557"/>
            </a:xfrm>
            <a:custGeom>
              <a:rect b="b" l="l" r="r" t="t"/>
              <a:pathLst>
                <a:path extrusionOk="0" h="479" w="6012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00"/>
            <p:cNvSpPr/>
            <p:nvPr/>
          </p:nvSpPr>
          <p:spPr>
            <a:xfrm>
              <a:off x="3307410" y="3487704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00"/>
            <p:cNvSpPr/>
            <p:nvPr/>
          </p:nvSpPr>
          <p:spPr>
            <a:xfrm>
              <a:off x="3307410" y="3516068"/>
              <a:ext cx="155691" cy="12609"/>
            </a:xfrm>
            <a:custGeom>
              <a:rect b="b" l="l" r="r" t="t"/>
              <a:pathLst>
                <a:path extrusionOk="0" h="481" w="5939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00"/>
            <p:cNvSpPr/>
            <p:nvPr/>
          </p:nvSpPr>
          <p:spPr>
            <a:xfrm>
              <a:off x="3307410" y="360352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00"/>
            <p:cNvSpPr/>
            <p:nvPr/>
          </p:nvSpPr>
          <p:spPr>
            <a:xfrm>
              <a:off x="3307410" y="3631519"/>
              <a:ext cx="156215" cy="12950"/>
            </a:xfrm>
            <a:custGeom>
              <a:rect b="b" l="l" r="r" t="t"/>
              <a:pathLst>
                <a:path extrusionOk="0" h="494" w="5959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00"/>
            <p:cNvSpPr/>
            <p:nvPr/>
          </p:nvSpPr>
          <p:spPr>
            <a:xfrm>
              <a:off x="3235660" y="3365070"/>
              <a:ext cx="57175" cy="54973"/>
            </a:xfrm>
            <a:custGeom>
              <a:rect b="b" l="l" r="r" t="t"/>
              <a:pathLst>
                <a:path extrusionOk="0" h="2097" w="2181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0"/>
            <p:cNvSpPr/>
            <p:nvPr/>
          </p:nvSpPr>
          <p:spPr>
            <a:xfrm>
              <a:off x="3248426" y="3364755"/>
              <a:ext cx="55104" cy="40528"/>
            </a:xfrm>
            <a:custGeom>
              <a:rect b="b" l="l" r="r" t="t"/>
              <a:pathLst>
                <a:path extrusionOk="0" h="1546" w="2102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0"/>
            <p:cNvSpPr/>
            <p:nvPr/>
          </p:nvSpPr>
          <p:spPr>
            <a:xfrm>
              <a:off x="3235660" y="3480547"/>
              <a:ext cx="56782" cy="55287"/>
            </a:xfrm>
            <a:custGeom>
              <a:rect b="b" l="l" r="r" t="t"/>
              <a:pathLst>
                <a:path extrusionOk="0" h="2109" w="2166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00"/>
            <p:cNvSpPr/>
            <p:nvPr/>
          </p:nvSpPr>
          <p:spPr>
            <a:xfrm>
              <a:off x="3248400" y="3480573"/>
              <a:ext cx="55130" cy="40502"/>
            </a:xfrm>
            <a:custGeom>
              <a:rect b="b" l="l" r="r" t="t"/>
              <a:pathLst>
                <a:path extrusionOk="0" h="1545" w="2103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00"/>
            <p:cNvSpPr/>
            <p:nvPr/>
          </p:nvSpPr>
          <p:spPr>
            <a:xfrm>
              <a:off x="3235660" y="3596312"/>
              <a:ext cx="56782" cy="55314"/>
            </a:xfrm>
            <a:custGeom>
              <a:rect b="b" l="l" r="r" t="t"/>
              <a:pathLst>
                <a:path extrusionOk="0" h="2110" w="2166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00"/>
            <p:cNvSpPr/>
            <p:nvPr/>
          </p:nvSpPr>
          <p:spPr>
            <a:xfrm>
              <a:off x="3248400" y="3596365"/>
              <a:ext cx="55130" cy="40214"/>
            </a:xfrm>
            <a:custGeom>
              <a:rect b="b" l="l" r="r" t="t"/>
              <a:pathLst>
                <a:path extrusionOk="0" h="1534" w="2103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00"/>
            <p:cNvSpPr/>
            <p:nvPr/>
          </p:nvSpPr>
          <p:spPr>
            <a:xfrm>
              <a:off x="3438878" y="3642136"/>
              <a:ext cx="168038" cy="88292"/>
            </a:xfrm>
            <a:custGeom>
              <a:rect b="b" l="l" r="r" t="t"/>
              <a:pathLst>
                <a:path extrusionOk="0" h="3368" w="641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00"/>
            <p:cNvSpPr/>
            <p:nvPr/>
          </p:nvSpPr>
          <p:spPr>
            <a:xfrm>
              <a:off x="3436965" y="3642529"/>
              <a:ext cx="68526" cy="87899"/>
            </a:xfrm>
            <a:custGeom>
              <a:rect b="b" l="l" r="r" t="t"/>
              <a:pathLst>
                <a:path extrusionOk="0" h="3353" w="2614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00"/>
            <p:cNvSpPr/>
            <p:nvPr/>
          </p:nvSpPr>
          <p:spPr>
            <a:xfrm>
              <a:off x="3468003" y="3503249"/>
              <a:ext cx="106354" cy="74975"/>
            </a:xfrm>
            <a:custGeom>
              <a:rect b="b" l="l" r="r" t="t"/>
              <a:pathLst>
                <a:path extrusionOk="0" h="2860" w="4057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00"/>
            <p:cNvSpPr/>
            <p:nvPr/>
          </p:nvSpPr>
          <p:spPr>
            <a:xfrm>
              <a:off x="3468003" y="3502882"/>
              <a:ext cx="57542" cy="74949"/>
            </a:xfrm>
            <a:custGeom>
              <a:rect b="b" l="l" r="r" t="t"/>
              <a:pathLst>
                <a:path extrusionOk="0" h="2859" w="2195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00"/>
            <p:cNvSpPr/>
            <p:nvPr/>
          </p:nvSpPr>
          <p:spPr>
            <a:xfrm>
              <a:off x="3559598" y="3570386"/>
              <a:ext cx="23489" cy="31143"/>
            </a:xfrm>
            <a:custGeom>
              <a:rect b="b" l="l" r="r" t="t"/>
              <a:pathLst>
                <a:path extrusionOk="0" h="1188" w="896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00"/>
            <p:cNvSpPr/>
            <p:nvPr/>
          </p:nvSpPr>
          <p:spPr>
            <a:xfrm>
              <a:off x="3459300" y="3570596"/>
              <a:ext cx="23489" cy="31065"/>
            </a:xfrm>
            <a:custGeom>
              <a:rect b="b" l="l" r="r" t="t"/>
              <a:pathLst>
                <a:path extrusionOk="0" h="1185" w="896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00"/>
            <p:cNvSpPr/>
            <p:nvPr/>
          </p:nvSpPr>
          <p:spPr>
            <a:xfrm>
              <a:off x="3501689" y="3624887"/>
              <a:ext cx="39008" cy="44146"/>
            </a:xfrm>
            <a:custGeom>
              <a:rect b="b" l="l" r="r" t="t"/>
              <a:pathLst>
                <a:path extrusionOk="0" h="1684" w="1488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00"/>
            <p:cNvSpPr/>
            <p:nvPr/>
          </p:nvSpPr>
          <p:spPr>
            <a:xfrm>
              <a:off x="3501689" y="3625385"/>
              <a:ext cx="24249" cy="44015"/>
            </a:xfrm>
            <a:custGeom>
              <a:rect b="b" l="l" r="r" t="t"/>
              <a:pathLst>
                <a:path extrusionOk="0" h="1679" w="925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00"/>
            <p:cNvSpPr/>
            <p:nvPr/>
          </p:nvSpPr>
          <p:spPr>
            <a:xfrm>
              <a:off x="3479354" y="3547133"/>
              <a:ext cx="83652" cy="89367"/>
            </a:xfrm>
            <a:custGeom>
              <a:rect b="b" l="l" r="r" t="t"/>
              <a:pathLst>
                <a:path extrusionOk="0" h="3409" w="319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00"/>
            <p:cNvSpPr/>
            <p:nvPr/>
          </p:nvSpPr>
          <p:spPr>
            <a:xfrm>
              <a:off x="3479354" y="3547133"/>
              <a:ext cx="60583" cy="89367"/>
            </a:xfrm>
            <a:custGeom>
              <a:rect b="b" l="l" r="r" t="t"/>
              <a:pathLst>
                <a:path extrusionOk="0" h="3409" w="231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100"/>
          <p:cNvGrpSpPr/>
          <p:nvPr/>
        </p:nvGrpSpPr>
        <p:grpSpPr>
          <a:xfrm>
            <a:off x="3917283" y="3400846"/>
            <a:ext cx="1099943" cy="986603"/>
            <a:chOff x="2774354" y="2009990"/>
            <a:chExt cx="372017" cy="316310"/>
          </a:xfrm>
        </p:grpSpPr>
        <p:sp>
          <p:nvSpPr>
            <p:cNvPr id="1022" name="Google Shape;1022;p100"/>
            <p:cNvSpPr/>
            <p:nvPr/>
          </p:nvSpPr>
          <p:spPr>
            <a:xfrm>
              <a:off x="2948055" y="2090995"/>
              <a:ext cx="191134" cy="174094"/>
            </a:xfrm>
            <a:custGeom>
              <a:rect b="b" l="l" r="r" t="t"/>
              <a:pathLst>
                <a:path extrusionOk="0" h="6641" w="7291">
                  <a:moveTo>
                    <a:pt x="4591" y="0"/>
                  </a:moveTo>
                  <a:lnTo>
                    <a:pt x="3191" y="1068"/>
                  </a:lnTo>
                  <a:lnTo>
                    <a:pt x="2021" y="679"/>
                  </a:lnTo>
                  <a:lnTo>
                    <a:pt x="0" y="2324"/>
                  </a:lnTo>
                  <a:lnTo>
                    <a:pt x="3118" y="6640"/>
                  </a:lnTo>
                  <a:lnTo>
                    <a:pt x="7290" y="3667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00"/>
            <p:cNvSpPr/>
            <p:nvPr/>
          </p:nvSpPr>
          <p:spPr>
            <a:xfrm>
              <a:off x="3033568" y="2009990"/>
              <a:ext cx="112803" cy="206889"/>
            </a:xfrm>
            <a:custGeom>
              <a:rect b="b" l="l" r="r" t="t"/>
              <a:pathLst>
                <a:path extrusionOk="0" h="7892" w="4303">
                  <a:moveTo>
                    <a:pt x="4302" y="1"/>
                  </a:moveTo>
                  <a:lnTo>
                    <a:pt x="131" y="2960"/>
                  </a:lnTo>
                  <a:cubicBezTo>
                    <a:pt x="30" y="3032"/>
                    <a:pt x="1" y="3177"/>
                    <a:pt x="87" y="3278"/>
                  </a:cubicBezTo>
                  <a:lnTo>
                    <a:pt x="3581" y="7810"/>
                  </a:lnTo>
                  <a:cubicBezTo>
                    <a:pt x="3631" y="7861"/>
                    <a:pt x="3696" y="7892"/>
                    <a:pt x="3761" y="7892"/>
                  </a:cubicBezTo>
                  <a:cubicBezTo>
                    <a:pt x="3809" y="7892"/>
                    <a:pt x="3856" y="7876"/>
                    <a:pt x="3898" y="7839"/>
                  </a:cubicBezTo>
                  <a:lnTo>
                    <a:pt x="4302" y="7522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rgbClr val="A0A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00"/>
            <p:cNvSpPr/>
            <p:nvPr/>
          </p:nvSpPr>
          <p:spPr>
            <a:xfrm>
              <a:off x="3110404" y="2165524"/>
              <a:ext cx="35600" cy="51355"/>
            </a:xfrm>
            <a:custGeom>
              <a:rect b="b" l="l" r="r" t="t"/>
              <a:pathLst>
                <a:path extrusionOk="0" h="1959" w="1358">
                  <a:moveTo>
                    <a:pt x="1357" y="1"/>
                  </a:moveTo>
                  <a:lnTo>
                    <a:pt x="0" y="1040"/>
                  </a:lnTo>
                  <a:lnTo>
                    <a:pt x="650" y="1877"/>
                  </a:lnTo>
                  <a:cubicBezTo>
                    <a:pt x="692" y="1928"/>
                    <a:pt x="758" y="1959"/>
                    <a:pt x="823" y="1959"/>
                  </a:cubicBezTo>
                  <a:cubicBezTo>
                    <a:pt x="870" y="1959"/>
                    <a:pt x="917" y="1943"/>
                    <a:pt x="953" y="1906"/>
                  </a:cubicBezTo>
                  <a:lnTo>
                    <a:pt x="1357" y="1589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00"/>
            <p:cNvSpPr/>
            <p:nvPr/>
          </p:nvSpPr>
          <p:spPr>
            <a:xfrm>
              <a:off x="2960533" y="2148510"/>
              <a:ext cx="145336" cy="96733"/>
            </a:xfrm>
            <a:custGeom>
              <a:rect b="b" l="l" r="r" t="t"/>
              <a:pathLst>
                <a:path extrusionOk="0" h="3690" w="5544">
                  <a:moveTo>
                    <a:pt x="636" y="0"/>
                  </a:moveTo>
                  <a:lnTo>
                    <a:pt x="1" y="1169"/>
                  </a:lnTo>
                  <a:lnTo>
                    <a:pt x="4476" y="3609"/>
                  </a:lnTo>
                  <a:cubicBezTo>
                    <a:pt x="4575" y="3663"/>
                    <a:pt x="4682" y="3689"/>
                    <a:pt x="4789" y="3689"/>
                  </a:cubicBezTo>
                  <a:cubicBezTo>
                    <a:pt x="5023" y="3689"/>
                    <a:pt x="5252" y="3563"/>
                    <a:pt x="5371" y="3335"/>
                  </a:cubicBezTo>
                  <a:cubicBezTo>
                    <a:pt x="5544" y="3017"/>
                    <a:pt x="5428" y="2613"/>
                    <a:pt x="5111" y="244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00"/>
            <p:cNvSpPr/>
            <p:nvPr/>
          </p:nvSpPr>
          <p:spPr>
            <a:xfrm>
              <a:off x="3017315" y="2196930"/>
              <a:ext cx="85540" cy="48419"/>
            </a:xfrm>
            <a:custGeom>
              <a:rect b="b" l="l" r="r" t="t"/>
              <a:pathLst>
                <a:path extrusionOk="0" h="1847" w="3263">
                  <a:moveTo>
                    <a:pt x="289" y="1"/>
                  </a:moveTo>
                  <a:lnTo>
                    <a:pt x="0" y="506"/>
                  </a:lnTo>
                  <a:lnTo>
                    <a:pt x="2310" y="1762"/>
                  </a:lnTo>
                  <a:cubicBezTo>
                    <a:pt x="2412" y="1820"/>
                    <a:pt x="2522" y="1847"/>
                    <a:pt x="2630" y="1847"/>
                  </a:cubicBezTo>
                  <a:cubicBezTo>
                    <a:pt x="2901" y="1847"/>
                    <a:pt x="3159" y="1676"/>
                    <a:pt x="3262" y="1387"/>
                  </a:cubicBezTo>
                  <a:lnTo>
                    <a:pt x="3262" y="1387"/>
                  </a:lnTo>
                  <a:cubicBezTo>
                    <a:pt x="3187" y="1410"/>
                    <a:pt x="3112" y="1421"/>
                    <a:pt x="3039" y="1421"/>
                  </a:cubicBezTo>
                  <a:cubicBezTo>
                    <a:pt x="2929" y="1421"/>
                    <a:pt x="2824" y="1395"/>
                    <a:pt x="2728" y="1343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00"/>
            <p:cNvSpPr/>
            <p:nvPr/>
          </p:nvSpPr>
          <p:spPr>
            <a:xfrm>
              <a:off x="2933663" y="2173467"/>
              <a:ext cx="145336" cy="96733"/>
            </a:xfrm>
            <a:custGeom>
              <a:rect b="b" l="l" r="r" t="t"/>
              <a:pathLst>
                <a:path extrusionOk="0" h="3690" w="5544">
                  <a:moveTo>
                    <a:pt x="636" y="1"/>
                  </a:moveTo>
                  <a:lnTo>
                    <a:pt x="1" y="1170"/>
                  </a:lnTo>
                  <a:lnTo>
                    <a:pt x="4476" y="3610"/>
                  </a:lnTo>
                  <a:cubicBezTo>
                    <a:pt x="4575" y="3664"/>
                    <a:pt x="4682" y="3690"/>
                    <a:pt x="4789" y="3690"/>
                  </a:cubicBezTo>
                  <a:cubicBezTo>
                    <a:pt x="5023" y="3690"/>
                    <a:pt x="5252" y="3564"/>
                    <a:pt x="5371" y="3336"/>
                  </a:cubicBezTo>
                  <a:cubicBezTo>
                    <a:pt x="5544" y="3018"/>
                    <a:pt x="5428" y="2614"/>
                    <a:pt x="5111" y="2441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00"/>
            <p:cNvSpPr/>
            <p:nvPr/>
          </p:nvSpPr>
          <p:spPr>
            <a:xfrm>
              <a:off x="2999515" y="2228361"/>
              <a:ext cx="76102" cy="41603"/>
            </a:xfrm>
            <a:custGeom>
              <a:rect b="b" l="l" r="r" t="t"/>
              <a:pathLst>
                <a:path extrusionOk="0" h="1587" w="2903">
                  <a:moveTo>
                    <a:pt x="260" y="0"/>
                  </a:moveTo>
                  <a:lnTo>
                    <a:pt x="1" y="448"/>
                  </a:lnTo>
                  <a:lnTo>
                    <a:pt x="1949" y="1501"/>
                  </a:lnTo>
                  <a:cubicBezTo>
                    <a:pt x="2053" y="1559"/>
                    <a:pt x="2163" y="1586"/>
                    <a:pt x="2272" y="1586"/>
                  </a:cubicBezTo>
                  <a:cubicBezTo>
                    <a:pt x="2542" y="1586"/>
                    <a:pt x="2799" y="1419"/>
                    <a:pt x="2902" y="1140"/>
                  </a:cubicBezTo>
                  <a:lnTo>
                    <a:pt x="2902" y="1140"/>
                  </a:lnTo>
                  <a:cubicBezTo>
                    <a:pt x="2816" y="1180"/>
                    <a:pt x="2724" y="1199"/>
                    <a:pt x="2631" y="1199"/>
                  </a:cubicBezTo>
                  <a:cubicBezTo>
                    <a:pt x="2522" y="1199"/>
                    <a:pt x="2412" y="1173"/>
                    <a:pt x="2310" y="1126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00"/>
            <p:cNvSpPr/>
            <p:nvPr/>
          </p:nvSpPr>
          <p:spPr>
            <a:xfrm>
              <a:off x="2906425" y="2198450"/>
              <a:ext cx="145729" cy="96733"/>
            </a:xfrm>
            <a:custGeom>
              <a:rect b="b" l="l" r="r" t="t"/>
              <a:pathLst>
                <a:path extrusionOk="0" h="3690" w="5559">
                  <a:moveTo>
                    <a:pt x="650" y="1"/>
                  </a:moveTo>
                  <a:lnTo>
                    <a:pt x="0" y="1170"/>
                  </a:lnTo>
                  <a:lnTo>
                    <a:pt x="4490" y="3610"/>
                  </a:lnTo>
                  <a:cubicBezTo>
                    <a:pt x="4590" y="3664"/>
                    <a:pt x="4698" y="3690"/>
                    <a:pt x="4806" y="3690"/>
                  </a:cubicBezTo>
                  <a:cubicBezTo>
                    <a:pt x="5039" y="3690"/>
                    <a:pt x="5266" y="3567"/>
                    <a:pt x="5385" y="3350"/>
                  </a:cubicBezTo>
                  <a:cubicBezTo>
                    <a:pt x="5558" y="3018"/>
                    <a:pt x="5443" y="2613"/>
                    <a:pt x="5125" y="2440"/>
                  </a:cubicBezTo>
                  <a:lnTo>
                    <a:pt x="650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00"/>
            <p:cNvSpPr/>
            <p:nvPr/>
          </p:nvSpPr>
          <p:spPr>
            <a:xfrm>
              <a:off x="2982108" y="2259007"/>
              <a:ext cx="66245" cy="36150"/>
            </a:xfrm>
            <a:custGeom>
              <a:rect b="b" l="l" r="r" t="t"/>
              <a:pathLst>
                <a:path extrusionOk="0" h="1379" w="2527">
                  <a:moveTo>
                    <a:pt x="260" y="0"/>
                  </a:moveTo>
                  <a:lnTo>
                    <a:pt x="1" y="433"/>
                  </a:lnTo>
                  <a:lnTo>
                    <a:pt x="1603" y="1300"/>
                  </a:lnTo>
                  <a:cubicBezTo>
                    <a:pt x="1703" y="1354"/>
                    <a:pt x="1810" y="1379"/>
                    <a:pt x="1915" y="1379"/>
                  </a:cubicBezTo>
                  <a:cubicBezTo>
                    <a:pt x="2175" y="1379"/>
                    <a:pt x="2424" y="1224"/>
                    <a:pt x="2527" y="968"/>
                  </a:cubicBezTo>
                  <a:lnTo>
                    <a:pt x="2527" y="968"/>
                  </a:lnTo>
                  <a:cubicBezTo>
                    <a:pt x="2452" y="999"/>
                    <a:pt x="2369" y="1014"/>
                    <a:pt x="2285" y="1014"/>
                  </a:cubicBezTo>
                  <a:cubicBezTo>
                    <a:pt x="2174" y="1014"/>
                    <a:pt x="2062" y="988"/>
                    <a:pt x="1964" y="939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00"/>
            <p:cNvSpPr/>
            <p:nvPr/>
          </p:nvSpPr>
          <p:spPr>
            <a:xfrm>
              <a:off x="2879555" y="2223800"/>
              <a:ext cx="145729" cy="96655"/>
            </a:xfrm>
            <a:custGeom>
              <a:rect b="b" l="l" r="r" t="t"/>
              <a:pathLst>
                <a:path extrusionOk="0" h="3687" w="5559">
                  <a:moveTo>
                    <a:pt x="636" y="1"/>
                  </a:moveTo>
                  <a:lnTo>
                    <a:pt x="0" y="1156"/>
                  </a:lnTo>
                  <a:lnTo>
                    <a:pt x="4475" y="3610"/>
                  </a:lnTo>
                  <a:cubicBezTo>
                    <a:pt x="4572" y="3662"/>
                    <a:pt x="4676" y="3687"/>
                    <a:pt x="4780" y="3687"/>
                  </a:cubicBezTo>
                  <a:cubicBezTo>
                    <a:pt x="5018" y="3687"/>
                    <a:pt x="5254" y="3557"/>
                    <a:pt x="5385" y="3335"/>
                  </a:cubicBezTo>
                  <a:cubicBezTo>
                    <a:pt x="5558" y="3018"/>
                    <a:pt x="5428" y="2614"/>
                    <a:pt x="5111" y="2440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00"/>
            <p:cNvSpPr/>
            <p:nvPr/>
          </p:nvSpPr>
          <p:spPr>
            <a:xfrm>
              <a:off x="2964701" y="2288132"/>
              <a:ext cx="56782" cy="32323"/>
            </a:xfrm>
            <a:custGeom>
              <a:rect b="b" l="l" r="r" t="t"/>
              <a:pathLst>
                <a:path extrusionOk="0" h="1233" w="2166">
                  <a:moveTo>
                    <a:pt x="275" y="1"/>
                  </a:moveTo>
                  <a:lnTo>
                    <a:pt x="0" y="477"/>
                  </a:lnTo>
                  <a:lnTo>
                    <a:pt x="1227" y="1156"/>
                  </a:lnTo>
                  <a:cubicBezTo>
                    <a:pt x="1324" y="1208"/>
                    <a:pt x="1428" y="1233"/>
                    <a:pt x="1532" y="1233"/>
                  </a:cubicBezTo>
                  <a:cubicBezTo>
                    <a:pt x="1770" y="1233"/>
                    <a:pt x="2006" y="1103"/>
                    <a:pt x="2137" y="881"/>
                  </a:cubicBezTo>
                  <a:cubicBezTo>
                    <a:pt x="2151" y="853"/>
                    <a:pt x="2166" y="824"/>
                    <a:pt x="2166" y="795"/>
                  </a:cubicBezTo>
                  <a:lnTo>
                    <a:pt x="2166" y="795"/>
                  </a:lnTo>
                  <a:cubicBezTo>
                    <a:pt x="2097" y="818"/>
                    <a:pt x="2025" y="829"/>
                    <a:pt x="1953" y="829"/>
                  </a:cubicBezTo>
                  <a:cubicBezTo>
                    <a:pt x="1845" y="829"/>
                    <a:pt x="1736" y="803"/>
                    <a:pt x="1632" y="752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00"/>
            <p:cNvSpPr/>
            <p:nvPr/>
          </p:nvSpPr>
          <p:spPr>
            <a:xfrm>
              <a:off x="2791761" y="2103080"/>
              <a:ext cx="185445" cy="168064"/>
            </a:xfrm>
            <a:custGeom>
              <a:rect b="b" l="l" r="r" t="t"/>
              <a:pathLst>
                <a:path extrusionOk="0" h="6411" w="7074">
                  <a:moveTo>
                    <a:pt x="2209" y="1"/>
                  </a:moveTo>
                  <a:lnTo>
                    <a:pt x="0" y="3985"/>
                  </a:lnTo>
                  <a:lnTo>
                    <a:pt x="4519" y="6410"/>
                  </a:lnTo>
                  <a:lnTo>
                    <a:pt x="7074" y="1733"/>
                  </a:lnTo>
                  <a:lnTo>
                    <a:pt x="4836" y="780"/>
                  </a:lnTo>
                  <a:cubicBezTo>
                    <a:pt x="4815" y="773"/>
                    <a:pt x="4793" y="770"/>
                    <a:pt x="4773" y="770"/>
                  </a:cubicBezTo>
                  <a:cubicBezTo>
                    <a:pt x="4753" y="770"/>
                    <a:pt x="4735" y="773"/>
                    <a:pt x="4721" y="780"/>
                  </a:cubicBezTo>
                  <a:lnTo>
                    <a:pt x="3811" y="882"/>
                  </a:lnTo>
                  <a:cubicBezTo>
                    <a:pt x="3768" y="882"/>
                    <a:pt x="3725" y="882"/>
                    <a:pt x="3682" y="853"/>
                  </a:cubicBezTo>
                  <a:lnTo>
                    <a:pt x="2209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00"/>
            <p:cNvSpPr/>
            <p:nvPr/>
          </p:nvSpPr>
          <p:spPr>
            <a:xfrm>
              <a:off x="2774354" y="2035734"/>
              <a:ext cx="114691" cy="198316"/>
            </a:xfrm>
            <a:custGeom>
              <a:rect b="b" l="l" r="r" t="t"/>
              <a:pathLst>
                <a:path extrusionOk="0" h="7565" w="4375">
                  <a:moveTo>
                    <a:pt x="0" y="0"/>
                  </a:moveTo>
                  <a:lnTo>
                    <a:pt x="0" y="6785"/>
                  </a:lnTo>
                  <a:lnTo>
                    <a:pt x="1271" y="7536"/>
                  </a:lnTo>
                  <a:cubicBezTo>
                    <a:pt x="1308" y="7554"/>
                    <a:pt x="1350" y="7564"/>
                    <a:pt x="1392" y="7564"/>
                  </a:cubicBezTo>
                  <a:cubicBezTo>
                    <a:pt x="1480" y="7564"/>
                    <a:pt x="1568" y="7522"/>
                    <a:pt x="1617" y="7435"/>
                  </a:cubicBezTo>
                  <a:lnTo>
                    <a:pt x="4302" y="2787"/>
                  </a:lnTo>
                  <a:cubicBezTo>
                    <a:pt x="4374" y="2671"/>
                    <a:pt x="4331" y="2512"/>
                    <a:pt x="4216" y="24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00"/>
            <p:cNvSpPr/>
            <p:nvPr/>
          </p:nvSpPr>
          <p:spPr>
            <a:xfrm>
              <a:off x="2774354" y="2035734"/>
              <a:ext cx="88580" cy="185445"/>
            </a:xfrm>
            <a:custGeom>
              <a:rect b="b" l="l" r="r" t="t"/>
              <a:pathLst>
                <a:path extrusionOk="0" h="7074" w="3379">
                  <a:moveTo>
                    <a:pt x="0" y="0"/>
                  </a:moveTo>
                  <a:lnTo>
                    <a:pt x="0" y="6785"/>
                  </a:lnTo>
                  <a:lnTo>
                    <a:pt x="506" y="7074"/>
                  </a:lnTo>
                  <a:lnTo>
                    <a:pt x="3378" y="1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00"/>
            <p:cNvSpPr/>
            <p:nvPr/>
          </p:nvSpPr>
          <p:spPr>
            <a:xfrm>
              <a:off x="2774354" y="2175381"/>
              <a:ext cx="54894" cy="58669"/>
            </a:xfrm>
            <a:custGeom>
              <a:rect b="b" l="l" r="r" t="t"/>
              <a:pathLst>
                <a:path extrusionOk="0" h="2238" w="2094">
                  <a:moveTo>
                    <a:pt x="0" y="0"/>
                  </a:moveTo>
                  <a:lnTo>
                    <a:pt x="0" y="1458"/>
                  </a:lnTo>
                  <a:lnTo>
                    <a:pt x="1271" y="2209"/>
                  </a:lnTo>
                  <a:cubicBezTo>
                    <a:pt x="1308" y="2227"/>
                    <a:pt x="1350" y="2237"/>
                    <a:pt x="1392" y="2237"/>
                  </a:cubicBezTo>
                  <a:cubicBezTo>
                    <a:pt x="1480" y="2237"/>
                    <a:pt x="1568" y="2195"/>
                    <a:pt x="1617" y="2108"/>
                  </a:cubicBezTo>
                  <a:lnTo>
                    <a:pt x="2094" y="12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00"/>
            <p:cNvSpPr/>
            <p:nvPr/>
          </p:nvSpPr>
          <p:spPr>
            <a:xfrm>
              <a:off x="2774354" y="2175381"/>
              <a:ext cx="28784" cy="45798"/>
            </a:xfrm>
            <a:custGeom>
              <a:rect b="b" l="l" r="r" t="t"/>
              <a:pathLst>
                <a:path extrusionOk="0" h="1747" w="1098">
                  <a:moveTo>
                    <a:pt x="0" y="0"/>
                  </a:moveTo>
                  <a:lnTo>
                    <a:pt x="0" y="1458"/>
                  </a:lnTo>
                  <a:lnTo>
                    <a:pt x="506" y="1747"/>
                  </a:lnTo>
                  <a:lnTo>
                    <a:pt x="1098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00"/>
            <p:cNvSpPr/>
            <p:nvPr/>
          </p:nvSpPr>
          <p:spPr>
            <a:xfrm>
              <a:off x="2829983" y="2199105"/>
              <a:ext cx="78357" cy="62811"/>
            </a:xfrm>
            <a:custGeom>
              <a:rect b="b" l="l" r="r" t="t"/>
              <a:pathLst>
                <a:path extrusionOk="0" h="2396" w="2989">
                  <a:moveTo>
                    <a:pt x="2228" y="0"/>
                  </a:moveTo>
                  <a:cubicBezTo>
                    <a:pt x="2096" y="0"/>
                    <a:pt x="1963" y="40"/>
                    <a:pt x="1848" y="120"/>
                  </a:cubicBezTo>
                  <a:lnTo>
                    <a:pt x="376" y="1188"/>
                  </a:lnTo>
                  <a:cubicBezTo>
                    <a:pt x="73" y="1405"/>
                    <a:pt x="0" y="1823"/>
                    <a:pt x="217" y="2112"/>
                  </a:cubicBezTo>
                  <a:cubicBezTo>
                    <a:pt x="349" y="2297"/>
                    <a:pt x="556" y="2396"/>
                    <a:pt x="767" y="2396"/>
                  </a:cubicBezTo>
                  <a:cubicBezTo>
                    <a:pt x="901" y="2396"/>
                    <a:pt x="1037" y="2355"/>
                    <a:pt x="1155" y="2271"/>
                  </a:cubicBezTo>
                  <a:lnTo>
                    <a:pt x="2628" y="1203"/>
                  </a:lnTo>
                  <a:cubicBezTo>
                    <a:pt x="2916" y="986"/>
                    <a:pt x="2989" y="553"/>
                    <a:pt x="2758" y="264"/>
                  </a:cubicBezTo>
                  <a:cubicBezTo>
                    <a:pt x="2627" y="91"/>
                    <a:pt x="2429" y="0"/>
                    <a:pt x="2228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00"/>
            <p:cNvSpPr/>
            <p:nvPr/>
          </p:nvSpPr>
          <p:spPr>
            <a:xfrm>
              <a:off x="2833390" y="2200337"/>
              <a:ext cx="74949" cy="61579"/>
            </a:xfrm>
            <a:custGeom>
              <a:rect b="b" l="l" r="r" t="t"/>
              <a:pathLst>
                <a:path extrusionOk="0" h="2349" w="2859">
                  <a:moveTo>
                    <a:pt x="2353" y="1"/>
                  </a:moveTo>
                  <a:cubicBezTo>
                    <a:pt x="2454" y="290"/>
                    <a:pt x="2368" y="607"/>
                    <a:pt x="2122" y="780"/>
                  </a:cubicBezTo>
                  <a:lnTo>
                    <a:pt x="650" y="1849"/>
                  </a:lnTo>
                  <a:cubicBezTo>
                    <a:pt x="533" y="1939"/>
                    <a:pt x="393" y="1984"/>
                    <a:pt x="252" y="1984"/>
                  </a:cubicBezTo>
                  <a:cubicBezTo>
                    <a:pt x="167" y="1984"/>
                    <a:pt x="82" y="1968"/>
                    <a:pt x="0" y="1935"/>
                  </a:cubicBezTo>
                  <a:lnTo>
                    <a:pt x="0" y="1935"/>
                  </a:lnTo>
                  <a:cubicBezTo>
                    <a:pt x="114" y="2201"/>
                    <a:pt x="365" y="2348"/>
                    <a:pt x="622" y="2348"/>
                  </a:cubicBezTo>
                  <a:cubicBezTo>
                    <a:pt x="756" y="2348"/>
                    <a:pt x="892" y="2308"/>
                    <a:pt x="1011" y="2224"/>
                  </a:cubicBezTo>
                  <a:lnTo>
                    <a:pt x="2483" y="1156"/>
                  </a:lnTo>
                  <a:cubicBezTo>
                    <a:pt x="2786" y="939"/>
                    <a:pt x="2859" y="521"/>
                    <a:pt x="2628" y="217"/>
                  </a:cubicBezTo>
                  <a:cubicBezTo>
                    <a:pt x="2555" y="116"/>
                    <a:pt x="2454" y="44"/>
                    <a:pt x="2353" y="1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00"/>
            <p:cNvSpPr/>
            <p:nvPr/>
          </p:nvSpPr>
          <p:spPr>
            <a:xfrm>
              <a:off x="2859868" y="2226815"/>
              <a:ext cx="69653" cy="56546"/>
            </a:xfrm>
            <a:custGeom>
              <a:rect b="b" l="l" r="r" t="t"/>
              <a:pathLst>
                <a:path extrusionOk="0" h="2157" w="2657">
                  <a:moveTo>
                    <a:pt x="1904" y="0"/>
                  </a:moveTo>
                  <a:cubicBezTo>
                    <a:pt x="1766" y="0"/>
                    <a:pt x="1626" y="43"/>
                    <a:pt x="1502" y="131"/>
                  </a:cubicBezTo>
                  <a:lnTo>
                    <a:pt x="376" y="940"/>
                  </a:lnTo>
                  <a:cubicBezTo>
                    <a:pt x="73" y="1156"/>
                    <a:pt x="1" y="1589"/>
                    <a:pt x="232" y="1892"/>
                  </a:cubicBezTo>
                  <a:cubicBezTo>
                    <a:pt x="362" y="2066"/>
                    <a:pt x="561" y="2156"/>
                    <a:pt x="761" y="2156"/>
                  </a:cubicBezTo>
                  <a:cubicBezTo>
                    <a:pt x="893" y="2156"/>
                    <a:pt x="1026" y="2117"/>
                    <a:pt x="1141" y="2037"/>
                  </a:cubicBezTo>
                  <a:lnTo>
                    <a:pt x="2282" y="1199"/>
                  </a:lnTo>
                  <a:cubicBezTo>
                    <a:pt x="2585" y="983"/>
                    <a:pt x="2657" y="550"/>
                    <a:pt x="2426" y="261"/>
                  </a:cubicBezTo>
                  <a:cubicBezTo>
                    <a:pt x="2298" y="90"/>
                    <a:pt x="2104" y="0"/>
                    <a:pt x="1904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00"/>
            <p:cNvSpPr/>
            <p:nvPr/>
          </p:nvSpPr>
          <p:spPr>
            <a:xfrm>
              <a:off x="2863669" y="2227968"/>
              <a:ext cx="65852" cy="55392"/>
            </a:xfrm>
            <a:custGeom>
              <a:rect b="b" l="l" r="r" t="t"/>
              <a:pathLst>
                <a:path extrusionOk="0" h="2113" w="2512">
                  <a:moveTo>
                    <a:pt x="2007" y="1"/>
                  </a:moveTo>
                  <a:lnTo>
                    <a:pt x="2007" y="1"/>
                  </a:lnTo>
                  <a:cubicBezTo>
                    <a:pt x="2122" y="289"/>
                    <a:pt x="2021" y="607"/>
                    <a:pt x="1776" y="795"/>
                  </a:cubicBezTo>
                  <a:lnTo>
                    <a:pt x="635" y="1617"/>
                  </a:lnTo>
                  <a:cubicBezTo>
                    <a:pt x="520" y="1697"/>
                    <a:pt x="382" y="1739"/>
                    <a:pt x="247" y="1739"/>
                  </a:cubicBezTo>
                  <a:cubicBezTo>
                    <a:pt x="162" y="1739"/>
                    <a:pt x="78" y="1723"/>
                    <a:pt x="0" y="1690"/>
                  </a:cubicBezTo>
                  <a:lnTo>
                    <a:pt x="0" y="1690"/>
                  </a:lnTo>
                  <a:cubicBezTo>
                    <a:pt x="15" y="1747"/>
                    <a:pt x="44" y="1805"/>
                    <a:pt x="87" y="1848"/>
                  </a:cubicBezTo>
                  <a:cubicBezTo>
                    <a:pt x="217" y="2022"/>
                    <a:pt x="416" y="2112"/>
                    <a:pt x="616" y="2112"/>
                  </a:cubicBezTo>
                  <a:cubicBezTo>
                    <a:pt x="748" y="2112"/>
                    <a:pt x="881" y="2073"/>
                    <a:pt x="996" y="1993"/>
                  </a:cubicBezTo>
                  <a:lnTo>
                    <a:pt x="2151" y="1155"/>
                  </a:lnTo>
                  <a:cubicBezTo>
                    <a:pt x="2440" y="939"/>
                    <a:pt x="2512" y="506"/>
                    <a:pt x="2281" y="217"/>
                  </a:cubicBezTo>
                  <a:cubicBezTo>
                    <a:pt x="2209" y="116"/>
                    <a:pt x="2108" y="44"/>
                    <a:pt x="2007" y="1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00"/>
            <p:cNvSpPr/>
            <p:nvPr/>
          </p:nvSpPr>
          <p:spPr>
            <a:xfrm>
              <a:off x="2889779" y="2254734"/>
              <a:ext cx="60950" cy="50097"/>
            </a:xfrm>
            <a:custGeom>
              <a:rect b="b" l="l" r="r" t="t"/>
              <a:pathLst>
                <a:path extrusionOk="0" h="1911" w="2325">
                  <a:moveTo>
                    <a:pt x="1565" y="0"/>
                  </a:moveTo>
                  <a:cubicBezTo>
                    <a:pt x="1432" y="0"/>
                    <a:pt x="1299" y="40"/>
                    <a:pt x="1184" y="120"/>
                  </a:cubicBezTo>
                  <a:lnTo>
                    <a:pt x="361" y="697"/>
                  </a:lnTo>
                  <a:cubicBezTo>
                    <a:pt x="72" y="914"/>
                    <a:pt x="0" y="1333"/>
                    <a:pt x="217" y="1636"/>
                  </a:cubicBezTo>
                  <a:cubicBezTo>
                    <a:pt x="346" y="1817"/>
                    <a:pt x="547" y="1910"/>
                    <a:pt x="750" y="1910"/>
                  </a:cubicBezTo>
                  <a:cubicBezTo>
                    <a:pt x="887" y="1910"/>
                    <a:pt x="1024" y="1867"/>
                    <a:pt x="1141" y="1780"/>
                  </a:cubicBezTo>
                  <a:lnTo>
                    <a:pt x="1963" y="1203"/>
                  </a:lnTo>
                  <a:cubicBezTo>
                    <a:pt x="2252" y="972"/>
                    <a:pt x="2324" y="553"/>
                    <a:pt x="2108" y="264"/>
                  </a:cubicBezTo>
                  <a:cubicBezTo>
                    <a:pt x="1969" y="90"/>
                    <a:pt x="1767" y="0"/>
                    <a:pt x="1565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00"/>
            <p:cNvSpPr/>
            <p:nvPr/>
          </p:nvSpPr>
          <p:spPr>
            <a:xfrm>
              <a:off x="2893187" y="2255599"/>
              <a:ext cx="57542" cy="49468"/>
            </a:xfrm>
            <a:custGeom>
              <a:rect b="b" l="l" r="r" t="t"/>
              <a:pathLst>
                <a:path extrusionOk="0" h="1887" w="2195">
                  <a:moveTo>
                    <a:pt x="1660" y="0"/>
                  </a:moveTo>
                  <a:lnTo>
                    <a:pt x="1660" y="0"/>
                  </a:lnTo>
                  <a:cubicBezTo>
                    <a:pt x="1761" y="275"/>
                    <a:pt x="1660" y="592"/>
                    <a:pt x="1429" y="766"/>
                  </a:cubicBezTo>
                  <a:lnTo>
                    <a:pt x="606" y="1357"/>
                  </a:lnTo>
                  <a:cubicBezTo>
                    <a:pt x="491" y="1434"/>
                    <a:pt x="350" y="1479"/>
                    <a:pt x="209" y="1479"/>
                  </a:cubicBezTo>
                  <a:cubicBezTo>
                    <a:pt x="138" y="1479"/>
                    <a:pt x="68" y="1468"/>
                    <a:pt x="0" y="1444"/>
                  </a:cubicBezTo>
                  <a:lnTo>
                    <a:pt x="0" y="1444"/>
                  </a:lnTo>
                  <a:cubicBezTo>
                    <a:pt x="15" y="1502"/>
                    <a:pt x="58" y="1559"/>
                    <a:pt x="87" y="1603"/>
                  </a:cubicBezTo>
                  <a:cubicBezTo>
                    <a:pt x="219" y="1788"/>
                    <a:pt x="426" y="1887"/>
                    <a:pt x="636" y="1887"/>
                  </a:cubicBezTo>
                  <a:cubicBezTo>
                    <a:pt x="771" y="1887"/>
                    <a:pt x="907" y="1846"/>
                    <a:pt x="1025" y="1762"/>
                  </a:cubicBezTo>
                  <a:lnTo>
                    <a:pt x="1833" y="1170"/>
                  </a:lnTo>
                  <a:cubicBezTo>
                    <a:pt x="2137" y="953"/>
                    <a:pt x="2194" y="520"/>
                    <a:pt x="1978" y="231"/>
                  </a:cubicBezTo>
                  <a:cubicBezTo>
                    <a:pt x="1891" y="116"/>
                    <a:pt x="1790" y="44"/>
                    <a:pt x="1660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00"/>
            <p:cNvSpPr/>
            <p:nvPr/>
          </p:nvSpPr>
          <p:spPr>
            <a:xfrm>
              <a:off x="2919664" y="2281971"/>
              <a:ext cx="52246" cy="44277"/>
            </a:xfrm>
            <a:custGeom>
              <a:rect b="b" l="l" r="r" t="t"/>
              <a:pathLst>
                <a:path extrusionOk="0" h="1689" w="1993">
                  <a:moveTo>
                    <a:pt x="1233" y="1"/>
                  </a:moveTo>
                  <a:cubicBezTo>
                    <a:pt x="1100" y="1"/>
                    <a:pt x="967" y="40"/>
                    <a:pt x="852" y="120"/>
                  </a:cubicBezTo>
                  <a:lnTo>
                    <a:pt x="362" y="481"/>
                  </a:lnTo>
                  <a:cubicBezTo>
                    <a:pt x="58" y="698"/>
                    <a:pt x="1" y="1116"/>
                    <a:pt x="217" y="1405"/>
                  </a:cubicBezTo>
                  <a:cubicBezTo>
                    <a:pt x="349" y="1590"/>
                    <a:pt x="551" y="1689"/>
                    <a:pt x="757" y="1689"/>
                  </a:cubicBezTo>
                  <a:cubicBezTo>
                    <a:pt x="889" y="1689"/>
                    <a:pt x="1023" y="1648"/>
                    <a:pt x="1141" y="1564"/>
                  </a:cubicBezTo>
                  <a:lnTo>
                    <a:pt x="1632" y="1203"/>
                  </a:lnTo>
                  <a:cubicBezTo>
                    <a:pt x="1935" y="987"/>
                    <a:pt x="1993" y="553"/>
                    <a:pt x="1762" y="265"/>
                  </a:cubicBezTo>
                  <a:cubicBezTo>
                    <a:pt x="1631" y="91"/>
                    <a:pt x="1433" y="1"/>
                    <a:pt x="1233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00"/>
            <p:cNvSpPr/>
            <p:nvPr/>
          </p:nvSpPr>
          <p:spPr>
            <a:xfrm>
              <a:off x="2923072" y="2283229"/>
              <a:ext cx="48839" cy="43071"/>
            </a:xfrm>
            <a:custGeom>
              <a:rect b="b" l="l" r="r" t="t"/>
              <a:pathLst>
                <a:path extrusionOk="0" h="1643" w="1863">
                  <a:moveTo>
                    <a:pt x="1343" y="0"/>
                  </a:moveTo>
                  <a:lnTo>
                    <a:pt x="1343" y="0"/>
                  </a:lnTo>
                  <a:cubicBezTo>
                    <a:pt x="1459" y="289"/>
                    <a:pt x="1358" y="606"/>
                    <a:pt x="1112" y="780"/>
                  </a:cubicBezTo>
                  <a:lnTo>
                    <a:pt x="636" y="1141"/>
                  </a:lnTo>
                  <a:cubicBezTo>
                    <a:pt x="520" y="1221"/>
                    <a:pt x="388" y="1262"/>
                    <a:pt x="253" y="1262"/>
                  </a:cubicBezTo>
                  <a:cubicBezTo>
                    <a:pt x="169" y="1262"/>
                    <a:pt x="84" y="1246"/>
                    <a:pt x="1" y="1213"/>
                  </a:cubicBezTo>
                  <a:lnTo>
                    <a:pt x="1" y="1213"/>
                  </a:lnTo>
                  <a:cubicBezTo>
                    <a:pt x="106" y="1482"/>
                    <a:pt x="360" y="1643"/>
                    <a:pt x="624" y="1643"/>
                  </a:cubicBezTo>
                  <a:cubicBezTo>
                    <a:pt x="756" y="1643"/>
                    <a:pt x="891" y="1603"/>
                    <a:pt x="1011" y="1516"/>
                  </a:cubicBezTo>
                  <a:lnTo>
                    <a:pt x="1502" y="1155"/>
                  </a:lnTo>
                  <a:cubicBezTo>
                    <a:pt x="1791" y="939"/>
                    <a:pt x="1863" y="520"/>
                    <a:pt x="1632" y="217"/>
                  </a:cubicBezTo>
                  <a:cubicBezTo>
                    <a:pt x="1560" y="116"/>
                    <a:pt x="1459" y="44"/>
                    <a:pt x="1343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00"/>
            <p:cNvSpPr/>
            <p:nvPr/>
          </p:nvSpPr>
          <p:spPr>
            <a:xfrm>
              <a:off x="2925353" y="2108768"/>
              <a:ext cx="75709" cy="116211"/>
            </a:xfrm>
            <a:custGeom>
              <a:rect b="b" l="l" r="r" t="t"/>
              <a:pathLst>
                <a:path extrusionOk="0" h="4433" w="2888">
                  <a:moveTo>
                    <a:pt x="621" y="1"/>
                  </a:moveTo>
                  <a:cubicBezTo>
                    <a:pt x="520" y="1"/>
                    <a:pt x="433" y="73"/>
                    <a:pt x="404" y="159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81" y="4432"/>
                  </a:cubicBezTo>
                  <a:cubicBezTo>
                    <a:pt x="1372" y="4432"/>
                    <a:pt x="1776" y="4042"/>
                    <a:pt x="1776" y="3552"/>
                  </a:cubicBezTo>
                  <a:lnTo>
                    <a:pt x="1776" y="2224"/>
                  </a:lnTo>
                  <a:lnTo>
                    <a:pt x="2887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00"/>
            <p:cNvSpPr/>
            <p:nvPr/>
          </p:nvSpPr>
          <p:spPr>
            <a:xfrm>
              <a:off x="2925353" y="2108768"/>
              <a:ext cx="32192" cy="116211"/>
            </a:xfrm>
            <a:custGeom>
              <a:rect b="b" l="l" r="r" t="t"/>
              <a:pathLst>
                <a:path extrusionOk="0" h="4433" w="1228">
                  <a:moveTo>
                    <a:pt x="621" y="1"/>
                  </a:moveTo>
                  <a:cubicBezTo>
                    <a:pt x="520" y="1"/>
                    <a:pt x="433" y="73"/>
                    <a:pt x="404" y="174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95" y="4432"/>
                  </a:cubicBezTo>
                  <a:cubicBezTo>
                    <a:pt x="996" y="4432"/>
                    <a:pt x="1112" y="4418"/>
                    <a:pt x="1227" y="4374"/>
                  </a:cubicBezTo>
                  <a:cubicBezTo>
                    <a:pt x="881" y="4230"/>
                    <a:pt x="664" y="3912"/>
                    <a:pt x="664" y="3552"/>
                  </a:cubicBezTo>
                  <a:lnTo>
                    <a:pt x="664" y="1776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100"/>
          <p:cNvGrpSpPr/>
          <p:nvPr/>
        </p:nvGrpSpPr>
        <p:grpSpPr>
          <a:xfrm>
            <a:off x="6560242" y="3063127"/>
            <a:ext cx="1294717" cy="1278832"/>
            <a:chOff x="1345794" y="1982386"/>
            <a:chExt cx="371650" cy="371624"/>
          </a:xfrm>
        </p:grpSpPr>
        <p:sp>
          <p:nvSpPr>
            <p:cNvPr id="1049" name="Google Shape;1049;p100"/>
            <p:cNvSpPr/>
            <p:nvPr/>
          </p:nvSpPr>
          <p:spPr>
            <a:xfrm>
              <a:off x="1345794" y="2140567"/>
              <a:ext cx="111676" cy="123001"/>
            </a:xfrm>
            <a:custGeom>
              <a:rect b="b" l="l" r="r" t="t"/>
              <a:pathLst>
                <a:path extrusionOk="0" h="4692" w="4260">
                  <a:moveTo>
                    <a:pt x="1357" y="0"/>
                  </a:moveTo>
                  <a:cubicBezTo>
                    <a:pt x="1098" y="0"/>
                    <a:pt x="881" y="217"/>
                    <a:pt x="881" y="476"/>
                  </a:cubicBezTo>
                  <a:lnTo>
                    <a:pt x="881" y="1242"/>
                  </a:lnTo>
                  <a:lnTo>
                    <a:pt x="780" y="1227"/>
                  </a:lnTo>
                  <a:cubicBezTo>
                    <a:pt x="725" y="1214"/>
                    <a:pt x="669" y="1208"/>
                    <a:pt x="614" y="1208"/>
                  </a:cubicBezTo>
                  <a:cubicBezTo>
                    <a:pt x="479" y="1208"/>
                    <a:pt x="348" y="1246"/>
                    <a:pt x="246" y="1328"/>
                  </a:cubicBezTo>
                  <a:cubicBezTo>
                    <a:pt x="1" y="1530"/>
                    <a:pt x="1" y="1920"/>
                    <a:pt x="44" y="2512"/>
                  </a:cubicBezTo>
                  <a:cubicBezTo>
                    <a:pt x="87" y="3219"/>
                    <a:pt x="780" y="3811"/>
                    <a:pt x="939" y="3926"/>
                  </a:cubicBezTo>
                  <a:lnTo>
                    <a:pt x="939" y="4692"/>
                  </a:lnTo>
                  <a:lnTo>
                    <a:pt x="3739" y="4692"/>
                  </a:lnTo>
                  <a:lnTo>
                    <a:pt x="3739" y="3710"/>
                  </a:lnTo>
                  <a:cubicBezTo>
                    <a:pt x="4201" y="3291"/>
                    <a:pt x="4259" y="2469"/>
                    <a:pt x="4230" y="2093"/>
                  </a:cubicBezTo>
                  <a:lnTo>
                    <a:pt x="4230" y="1011"/>
                  </a:lnTo>
                  <a:cubicBezTo>
                    <a:pt x="4230" y="751"/>
                    <a:pt x="4014" y="534"/>
                    <a:pt x="3754" y="534"/>
                  </a:cubicBezTo>
                  <a:lnTo>
                    <a:pt x="3739" y="534"/>
                  </a:lnTo>
                  <a:cubicBezTo>
                    <a:pt x="3595" y="534"/>
                    <a:pt x="3480" y="592"/>
                    <a:pt x="3393" y="693"/>
                  </a:cubicBezTo>
                  <a:cubicBezTo>
                    <a:pt x="3321" y="505"/>
                    <a:pt x="3147" y="375"/>
                    <a:pt x="2945" y="375"/>
                  </a:cubicBezTo>
                  <a:lnTo>
                    <a:pt x="2931" y="375"/>
                  </a:lnTo>
                  <a:cubicBezTo>
                    <a:pt x="2801" y="375"/>
                    <a:pt x="2686" y="433"/>
                    <a:pt x="2599" y="520"/>
                  </a:cubicBezTo>
                  <a:cubicBezTo>
                    <a:pt x="2527" y="347"/>
                    <a:pt x="2354" y="231"/>
                    <a:pt x="2166" y="231"/>
                  </a:cubicBezTo>
                  <a:lnTo>
                    <a:pt x="2137" y="231"/>
                  </a:lnTo>
                  <a:cubicBezTo>
                    <a:pt x="2022" y="231"/>
                    <a:pt x="1920" y="274"/>
                    <a:pt x="1834" y="347"/>
                  </a:cubicBezTo>
                  <a:cubicBezTo>
                    <a:pt x="1776" y="144"/>
                    <a:pt x="1588" y="0"/>
                    <a:pt x="1372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00"/>
            <p:cNvSpPr/>
            <p:nvPr/>
          </p:nvSpPr>
          <p:spPr>
            <a:xfrm>
              <a:off x="1345794" y="2172445"/>
              <a:ext cx="31065" cy="91490"/>
            </a:xfrm>
            <a:custGeom>
              <a:rect b="b" l="l" r="r" t="t"/>
              <a:pathLst>
                <a:path extrusionOk="0" h="3490" w="1185">
                  <a:moveTo>
                    <a:pt x="610" y="0"/>
                  </a:moveTo>
                  <a:cubicBezTo>
                    <a:pt x="477" y="0"/>
                    <a:pt x="347" y="46"/>
                    <a:pt x="246" y="127"/>
                  </a:cubicBezTo>
                  <a:cubicBezTo>
                    <a:pt x="1" y="329"/>
                    <a:pt x="1" y="718"/>
                    <a:pt x="44" y="1310"/>
                  </a:cubicBezTo>
                  <a:cubicBezTo>
                    <a:pt x="87" y="2003"/>
                    <a:pt x="780" y="2595"/>
                    <a:pt x="939" y="2725"/>
                  </a:cubicBezTo>
                  <a:lnTo>
                    <a:pt x="939" y="3490"/>
                  </a:lnTo>
                  <a:lnTo>
                    <a:pt x="1184" y="3490"/>
                  </a:lnTo>
                  <a:lnTo>
                    <a:pt x="1184" y="2624"/>
                  </a:lnTo>
                  <a:cubicBezTo>
                    <a:pt x="910" y="2407"/>
                    <a:pt x="347" y="1888"/>
                    <a:pt x="318" y="1296"/>
                  </a:cubicBezTo>
                  <a:cubicBezTo>
                    <a:pt x="275" y="704"/>
                    <a:pt x="246" y="314"/>
                    <a:pt x="491" y="112"/>
                  </a:cubicBezTo>
                  <a:cubicBezTo>
                    <a:pt x="592" y="69"/>
                    <a:pt x="693" y="40"/>
                    <a:pt x="809" y="26"/>
                  </a:cubicBezTo>
                  <a:lnTo>
                    <a:pt x="780" y="26"/>
                  </a:lnTo>
                  <a:cubicBezTo>
                    <a:pt x="724" y="8"/>
                    <a:pt x="667" y="0"/>
                    <a:pt x="610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00"/>
            <p:cNvSpPr/>
            <p:nvPr/>
          </p:nvSpPr>
          <p:spPr>
            <a:xfrm>
              <a:off x="1368496" y="2140934"/>
              <a:ext cx="14418" cy="50752"/>
            </a:xfrm>
            <a:custGeom>
              <a:rect b="b" l="l" r="r" t="t"/>
              <a:pathLst>
                <a:path extrusionOk="0" h="1936" w="550">
                  <a:moveTo>
                    <a:pt x="463" y="1"/>
                  </a:moveTo>
                  <a:cubicBezTo>
                    <a:pt x="347" y="1"/>
                    <a:pt x="232" y="58"/>
                    <a:pt x="145" y="145"/>
                  </a:cubicBezTo>
                  <a:cubicBezTo>
                    <a:pt x="58" y="231"/>
                    <a:pt x="15" y="347"/>
                    <a:pt x="15" y="477"/>
                  </a:cubicBezTo>
                  <a:lnTo>
                    <a:pt x="15" y="1560"/>
                  </a:lnTo>
                  <a:lnTo>
                    <a:pt x="15" y="1632"/>
                  </a:lnTo>
                  <a:lnTo>
                    <a:pt x="15" y="1790"/>
                  </a:lnTo>
                  <a:cubicBezTo>
                    <a:pt x="1" y="1863"/>
                    <a:pt x="58" y="1935"/>
                    <a:pt x="131" y="1935"/>
                  </a:cubicBezTo>
                  <a:cubicBezTo>
                    <a:pt x="137" y="1936"/>
                    <a:pt x="144" y="1936"/>
                    <a:pt x="150" y="1936"/>
                  </a:cubicBezTo>
                  <a:cubicBezTo>
                    <a:pt x="274" y="1936"/>
                    <a:pt x="261" y="1805"/>
                    <a:pt x="261" y="1805"/>
                  </a:cubicBezTo>
                  <a:lnTo>
                    <a:pt x="261" y="1502"/>
                  </a:lnTo>
                  <a:lnTo>
                    <a:pt x="261" y="448"/>
                  </a:lnTo>
                  <a:cubicBezTo>
                    <a:pt x="261" y="260"/>
                    <a:pt x="376" y="73"/>
                    <a:pt x="549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00"/>
            <p:cNvSpPr/>
            <p:nvPr/>
          </p:nvSpPr>
          <p:spPr>
            <a:xfrm>
              <a:off x="1392509" y="2146675"/>
              <a:ext cx="8939" cy="46165"/>
            </a:xfrm>
            <a:custGeom>
              <a:rect b="b" l="l" r="r" t="t"/>
              <a:pathLst>
                <a:path extrusionOk="0" h="1761" w="341">
                  <a:moveTo>
                    <a:pt x="267" y="0"/>
                  </a:moveTo>
                  <a:cubicBezTo>
                    <a:pt x="122" y="0"/>
                    <a:pt x="0" y="140"/>
                    <a:pt x="37" y="301"/>
                  </a:cubicBezTo>
                  <a:lnTo>
                    <a:pt x="37" y="1442"/>
                  </a:lnTo>
                  <a:lnTo>
                    <a:pt x="37" y="1600"/>
                  </a:lnTo>
                  <a:cubicBezTo>
                    <a:pt x="23" y="1687"/>
                    <a:pt x="66" y="1745"/>
                    <a:pt x="153" y="1759"/>
                  </a:cubicBezTo>
                  <a:cubicBezTo>
                    <a:pt x="159" y="1760"/>
                    <a:pt x="165" y="1760"/>
                    <a:pt x="171" y="1760"/>
                  </a:cubicBezTo>
                  <a:cubicBezTo>
                    <a:pt x="281" y="1760"/>
                    <a:pt x="268" y="1629"/>
                    <a:pt x="268" y="1629"/>
                  </a:cubicBezTo>
                  <a:lnTo>
                    <a:pt x="268" y="1326"/>
                  </a:lnTo>
                  <a:lnTo>
                    <a:pt x="268" y="258"/>
                  </a:lnTo>
                  <a:cubicBezTo>
                    <a:pt x="268" y="171"/>
                    <a:pt x="297" y="85"/>
                    <a:pt x="341" y="12"/>
                  </a:cubicBezTo>
                  <a:cubicBezTo>
                    <a:pt x="316" y="4"/>
                    <a:pt x="291" y="0"/>
                    <a:pt x="267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00"/>
            <p:cNvSpPr/>
            <p:nvPr/>
          </p:nvSpPr>
          <p:spPr>
            <a:xfrm>
              <a:off x="1412092" y="2150608"/>
              <a:ext cx="9804" cy="46007"/>
            </a:xfrm>
            <a:custGeom>
              <a:rect b="b" l="l" r="r" t="t"/>
              <a:pathLst>
                <a:path extrusionOk="0" h="1755" w="374">
                  <a:moveTo>
                    <a:pt x="311" y="0"/>
                  </a:moveTo>
                  <a:cubicBezTo>
                    <a:pt x="137" y="0"/>
                    <a:pt x="1" y="158"/>
                    <a:pt x="27" y="339"/>
                  </a:cubicBezTo>
                  <a:lnTo>
                    <a:pt x="56" y="1378"/>
                  </a:lnTo>
                  <a:lnTo>
                    <a:pt x="56" y="1450"/>
                  </a:lnTo>
                  <a:lnTo>
                    <a:pt x="56" y="1609"/>
                  </a:lnTo>
                  <a:cubicBezTo>
                    <a:pt x="41" y="1681"/>
                    <a:pt x="99" y="1754"/>
                    <a:pt x="171" y="1754"/>
                  </a:cubicBezTo>
                  <a:cubicBezTo>
                    <a:pt x="177" y="1754"/>
                    <a:pt x="183" y="1755"/>
                    <a:pt x="189" y="1755"/>
                  </a:cubicBezTo>
                  <a:cubicBezTo>
                    <a:pt x="301" y="1755"/>
                    <a:pt x="301" y="1624"/>
                    <a:pt x="301" y="1624"/>
                  </a:cubicBezTo>
                  <a:lnTo>
                    <a:pt x="301" y="1335"/>
                  </a:lnTo>
                  <a:lnTo>
                    <a:pt x="272" y="296"/>
                  </a:lnTo>
                  <a:cubicBezTo>
                    <a:pt x="272" y="194"/>
                    <a:pt x="301" y="93"/>
                    <a:pt x="373" y="7"/>
                  </a:cubicBezTo>
                  <a:cubicBezTo>
                    <a:pt x="352" y="2"/>
                    <a:pt x="331" y="0"/>
                    <a:pt x="311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00"/>
            <p:cNvSpPr/>
            <p:nvPr/>
          </p:nvSpPr>
          <p:spPr>
            <a:xfrm>
              <a:off x="1434348" y="2154933"/>
              <a:ext cx="7209" cy="42442"/>
            </a:xfrm>
            <a:custGeom>
              <a:rect b="b" l="l" r="r" t="t"/>
              <a:pathLst>
                <a:path extrusionOk="0" h="1619" w="275">
                  <a:moveTo>
                    <a:pt x="231" y="1"/>
                  </a:moveTo>
                  <a:cubicBezTo>
                    <a:pt x="159" y="29"/>
                    <a:pt x="73" y="73"/>
                    <a:pt x="15" y="145"/>
                  </a:cubicBezTo>
                  <a:lnTo>
                    <a:pt x="15" y="159"/>
                  </a:lnTo>
                  <a:lnTo>
                    <a:pt x="15" y="1314"/>
                  </a:lnTo>
                  <a:lnTo>
                    <a:pt x="15" y="1473"/>
                  </a:lnTo>
                  <a:cubicBezTo>
                    <a:pt x="0" y="1545"/>
                    <a:pt x="58" y="1617"/>
                    <a:pt x="130" y="1617"/>
                  </a:cubicBezTo>
                  <a:cubicBezTo>
                    <a:pt x="137" y="1618"/>
                    <a:pt x="142" y="1618"/>
                    <a:pt x="148" y="1618"/>
                  </a:cubicBezTo>
                  <a:cubicBezTo>
                    <a:pt x="260" y="1618"/>
                    <a:pt x="260" y="1487"/>
                    <a:pt x="260" y="1487"/>
                  </a:cubicBezTo>
                  <a:lnTo>
                    <a:pt x="260" y="1199"/>
                  </a:lnTo>
                  <a:lnTo>
                    <a:pt x="260" y="131"/>
                  </a:lnTo>
                  <a:cubicBezTo>
                    <a:pt x="260" y="87"/>
                    <a:pt x="260" y="44"/>
                    <a:pt x="275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00"/>
            <p:cNvSpPr/>
            <p:nvPr/>
          </p:nvSpPr>
          <p:spPr>
            <a:xfrm>
              <a:off x="1427926" y="1982386"/>
              <a:ext cx="46558" cy="32192"/>
            </a:xfrm>
            <a:custGeom>
              <a:rect b="b" l="l" r="r" t="t"/>
              <a:pathLst>
                <a:path extrusionOk="0" h="1228" w="1776">
                  <a:moveTo>
                    <a:pt x="173" y="0"/>
                  </a:moveTo>
                  <a:cubicBezTo>
                    <a:pt x="87" y="0"/>
                    <a:pt x="0" y="15"/>
                    <a:pt x="144" y="173"/>
                  </a:cubicBezTo>
                  <a:lnTo>
                    <a:pt x="1184" y="1198"/>
                  </a:lnTo>
                  <a:lnTo>
                    <a:pt x="1256" y="1227"/>
                  </a:lnTo>
                  <a:lnTo>
                    <a:pt x="1776" y="130"/>
                  </a:lnTo>
                  <a:lnTo>
                    <a:pt x="1689" y="8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00"/>
            <p:cNvSpPr/>
            <p:nvPr/>
          </p:nvSpPr>
          <p:spPr>
            <a:xfrm>
              <a:off x="1429420" y="1983120"/>
              <a:ext cx="38248" cy="31065"/>
            </a:xfrm>
            <a:custGeom>
              <a:rect b="b" l="l" r="r" t="t"/>
              <a:pathLst>
                <a:path extrusionOk="0" h="1185" w="1459">
                  <a:moveTo>
                    <a:pt x="1" y="1"/>
                  </a:moveTo>
                  <a:cubicBezTo>
                    <a:pt x="1" y="30"/>
                    <a:pt x="1" y="73"/>
                    <a:pt x="73" y="145"/>
                  </a:cubicBezTo>
                  <a:lnTo>
                    <a:pt x="1127" y="1156"/>
                  </a:lnTo>
                  <a:lnTo>
                    <a:pt x="1199" y="1185"/>
                  </a:lnTo>
                  <a:lnTo>
                    <a:pt x="1459" y="6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00"/>
            <p:cNvSpPr/>
            <p:nvPr/>
          </p:nvSpPr>
          <p:spPr>
            <a:xfrm>
              <a:off x="1458178" y="1984640"/>
              <a:ext cx="65511" cy="52640"/>
            </a:xfrm>
            <a:custGeom>
              <a:rect b="b" l="l" r="r" t="t"/>
              <a:pathLst>
                <a:path extrusionOk="0" h="2008" w="2499">
                  <a:moveTo>
                    <a:pt x="521" y="1"/>
                  </a:moveTo>
                  <a:lnTo>
                    <a:pt x="1" y="1098"/>
                  </a:lnTo>
                  <a:lnTo>
                    <a:pt x="2181" y="2007"/>
                  </a:lnTo>
                  <a:lnTo>
                    <a:pt x="2498" y="824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00"/>
            <p:cNvSpPr/>
            <p:nvPr/>
          </p:nvSpPr>
          <p:spPr>
            <a:xfrm>
              <a:off x="1590249" y="2037621"/>
              <a:ext cx="35233" cy="40528"/>
            </a:xfrm>
            <a:custGeom>
              <a:rect b="b" l="l" r="r" t="t"/>
              <a:pathLst>
                <a:path extrusionOk="0" h="1546" w="1344">
                  <a:moveTo>
                    <a:pt x="290" y="1"/>
                  </a:moveTo>
                  <a:lnTo>
                    <a:pt x="44" y="896"/>
                  </a:lnTo>
                  <a:lnTo>
                    <a:pt x="44" y="925"/>
                  </a:lnTo>
                  <a:lnTo>
                    <a:pt x="44" y="953"/>
                  </a:lnTo>
                  <a:lnTo>
                    <a:pt x="1" y="1184"/>
                  </a:lnTo>
                  <a:lnTo>
                    <a:pt x="838" y="1545"/>
                  </a:lnTo>
                  <a:lnTo>
                    <a:pt x="1343" y="434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00"/>
            <p:cNvSpPr/>
            <p:nvPr/>
          </p:nvSpPr>
          <p:spPr>
            <a:xfrm>
              <a:off x="1593657" y="2037621"/>
              <a:ext cx="31825" cy="25769"/>
            </a:xfrm>
            <a:custGeom>
              <a:rect b="b" l="l" r="r" t="t"/>
              <a:pathLst>
                <a:path extrusionOk="0" h="983" w="1214">
                  <a:moveTo>
                    <a:pt x="160" y="1"/>
                  </a:moveTo>
                  <a:lnTo>
                    <a:pt x="1" y="578"/>
                  </a:lnTo>
                  <a:lnTo>
                    <a:pt x="954" y="982"/>
                  </a:lnTo>
                  <a:lnTo>
                    <a:pt x="1184" y="491"/>
                  </a:lnTo>
                  <a:lnTo>
                    <a:pt x="1213" y="434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00"/>
            <p:cNvSpPr/>
            <p:nvPr/>
          </p:nvSpPr>
          <p:spPr>
            <a:xfrm>
              <a:off x="1465387" y="1984640"/>
              <a:ext cx="58302" cy="36727"/>
            </a:xfrm>
            <a:custGeom>
              <a:rect b="b" l="l" r="r" t="t"/>
              <a:pathLst>
                <a:path extrusionOk="0" h="1401" w="2224">
                  <a:moveTo>
                    <a:pt x="246" y="1"/>
                  </a:moveTo>
                  <a:lnTo>
                    <a:pt x="0" y="520"/>
                  </a:lnTo>
                  <a:lnTo>
                    <a:pt x="2064" y="1401"/>
                  </a:lnTo>
                  <a:lnTo>
                    <a:pt x="2223" y="82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00"/>
            <p:cNvSpPr/>
            <p:nvPr/>
          </p:nvSpPr>
          <p:spPr>
            <a:xfrm>
              <a:off x="1605768" y="2108401"/>
              <a:ext cx="111676" cy="123001"/>
            </a:xfrm>
            <a:custGeom>
              <a:rect b="b" l="l" r="r" t="t"/>
              <a:pathLst>
                <a:path extrusionOk="0" h="4692" w="4260">
                  <a:moveTo>
                    <a:pt x="1358" y="0"/>
                  </a:moveTo>
                  <a:cubicBezTo>
                    <a:pt x="1098" y="0"/>
                    <a:pt x="896" y="202"/>
                    <a:pt x="896" y="462"/>
                  </a:cubicBezTo>
                  <a:lnTo>
                    <a:pt x="896" y="1227"/>
                  </a:lnTo>
                  <a:lnTo>
                    <a:pt x="795" y="1213"/>
                  </a:lnTo>
                  <a:cubicBezTo>
                    <a:pt x="746" y="1201"/>
                    <a:pt x="696" y="1196"/>
                    <a:pt x="646" y="1196"/>
                  </a:cubicBezTo>
                  <a:cubicBezTo>
                    <a:pt x="504" y="1196"/>
                    <a:pt x="363" y="1239"/>
                    <a:pt x="246" y="1314"/>
                  </a:cubicBezTo>
                  <a:cubicBezTo>
                    <a:pt x="1" y="1516"/>
                    <a:pt x="15" y="1920"/>
                    <a:pt x="44" y="2497"/>
                  </a:cubicBezTo>
                  <a:cubicBezTo>
                    <a:pt x="87" y="3205"/>
                    <a:pt x="795" y="3797"/>
                    <a:pt x="953" y="3926"/>
                  </a:cubicBezTo>
                  <a:lnTo>
                    <a:pt x="953" y="4692"/>
                  </a:lnTo>
                  <a:lnTo>
                    <a:pt x="3740" y="4692"/>
                  </a:lnTo>
                  <a:lnTo>
                    <a:pt x="3740" y="3696"/>
                  </a:lnTo>
                  <a:cubicBezTo>
                    <a:pt x="4216" y="3277"/>
                    <a:pt x="4259" y="2440"/>
                    <a:pt x="4230" y="2064"/>
                  </a:cubicBezTo>
                  <a:lnTo>
                    <a:pt x="4230" y="996"/>
                  </a:lnTo>
                  <a:cubicBezTo>
                    <a:pt x="4230" y="736"/>
                    <a:pt x="4014" y="534"/>
                    <a:pt x="3768" y="534"/>
                  </a:cubicBezTo>
                  <a:lnTo>
                    <a:pt x="3740" y="534"/>
                  </a:lnTo>
                  <a:cubicBezTo>
                    <a:pt x="3726" y="533"/>
                    <a:pt x="3713" y="532"/>
                    <a:pt x="3700" y="532"/>
                  </a:cubicBezTo>
                  <a:cubicBezTo>
                    <a:pt x="3584" y="532"/>
                    <a:pt x="3471" y="588"/>
                    <a:pt x="3393" y="679"/>
                  </a:cubicBezTo>
                  <a:cubicBezTo>
                    <a:pt x="3335" y="491"/>
                    <a:pt x="3148" y="375"/>
                    <a:pt x="2960" y="375"/>
                  </a:cubicBezTo>
                  <a:lnTo>
                    <a:pt x="2931" y="375"/>
                  </a:lnTo>
                  <a:cubicBezTo>
                    <a:pt x="2918" y="374"/>
                    <a:pt x="2904" y="373"/>
                    <a:pt x="2891" y="373"/>
                  </a:cubicBezTo>
                  <a:cubicBezTo>
                    <a:pt x="2778" y="373"/>
                    <a:pt x="2677" y="428"/>
                    <a:pt x="2599" y="505"/>
                  </a:cubicBezTo>
                  <a:cubicBezTo>
                    <a:pt x="2527" y="332"/>
                    <a:pt x="2354" y="217"/>
                    <a:pt x="2166" y="217"/>
                  </a:cubicBezTo>
                  <a:lnTo>
                    <a:pt x="2152" y="217"/>
                  </a:lnTo>
                  <a:cubicBezTo>
                    <a:pt x="2036" y="217"/>
                    <a:pt x="1921" y="260"/>
                    <a:pt x="1834" y="347"/>
                  </a:cubicBezTo>
                  <a:cubicBezTo>
                    <a:pt x="1776" y="130"/>
                    <a:pt x="1589" y="0"/>
                    <a:pt x="1387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00"/>
            <p:cNvSpPr/>
            <p:nvPr/>
          </p:nvSpPr>
          <p:spPr>
            <a:xfrm>
              <a:off x="1605768" y="2139886"/>
              <a:ext cx="31432" cy="91517"/>
            </a:xfrm>
            <a:custGeom>
              <a:rect b="b" l="l" r="r" t="t"/>
              <a:pathLst>
                <a:path extrusionOk="0" h="3491" w="1199">
                  <a:moveTo>
                    <a:pt x="613" y="1"/>
                  </a:moveTo>
                  <a:cubicBezTo>
                    <a:pt x="483" y="1"/>
                    <a:pt x="358" y="46"/>
                    <a:pt x="246" y="127"/>
                  </a:cubicBezTo>
                  <a:cubicBezTo>
                    <a:pt x="1" y="329"/>
                    <a:pt x="1" y="719"/>
                    <a:pt x="44" y="1296"/>
                  </a:cubicBezTo>
                  <a:cubicBezTo>
                    <a:pt x="87" y="2004"/>
                    <a:pt x="795" y="2596"/>
                    <a:pt x="939" y="2725"/>
                  </a:cubicBezTo>
                  <a:lnTo>
                    <a:pt x="939" y="3491"/>
                  </a:lnTo>
                  <a:lnTo>
                    <a:pt x="1199" y="3491"/>
                  </a:lnTo>
                  <a:lnTo>
                    <a:pt x="1199" y="2624"/>
                  </a:lnTo>
                  <a:cubicBezTo>
                    <a:pt x="925" y="2408"/>
                    <a:pt x="362" y="1888"/>
                    <a:pt x="318" y="1296"/>
                  </a:cubicBezTo>
                  <a:cubicBezTo>
                    <a:pt x="275" y="705"/>
                    <a:pt x="246" y="315"/>
                    <a:pt x="492" y="113"/>
                  </a:cubicBezTo>
                  <a:cubicBezTo>
                    <a:pt x="593" y="69"/>
                    <a:pt x="694" y="41"/>
                    <a:pt x="809" y="26"/>
                  </a:cubicBezTo>
                  <a:lnTo>
                    <a:pt x="780" y="26"/>
                  </a:lnTo>
                  <a:cubicBezTo>
                    <a:pt x="724" y="9"/>
                    <a:pt x="668" y="1"/>
                    <a:pt x="613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00"/>
            <p:cNvSpPr/>
            <p:nvPr/>
          </p:nvSpPr>
          <p:spPr>
            <a:xfrm>
              <a:off x="1482400" y="1991483"/>
              <a:ext cx="123394" cy="138887"/>
            </a:xfrm>
            <a:custGeom>
              <a:rect b="b" l="l" r="r" t="t"/>
              <a:pathLst>
                <a:path extrusionOk="0" h="5298" w="4707">
                  <a:moveTo>
                    <a:pt x="1957" y="0"/>
                  </a:moveTo>
                  <a:cubicBezTo>
                    <a:pt x="1870" y="0"/>
                    <a:pt x="1788" y="22"/>
                    <a:pt x="1719" y="72"/>
                  </a:cubicBezTo>
                  <a:cubicBezTo>
                    <a:pt x="1603" y="129"/>
                    <a:pt x="1531" y="231"/>
                    <a:pt x="1502" y="360"/>
                  </a:cubicBezTo>
                  <a:lnTo>
                    <a:pt x="1141" y="1717"/>
                  </a:lnTo>
                  <a:lnTo>
                    <a:pt x="362" y="1385"/>
                  </a:lnTo>
                  <a:lnTo>
                    <a:pt x="261" y="1703"/>
                  </a:lnTo>
                  <a:cubicBezTo>
                    <a:pt x="203" y="1905"/>
                    <a:pt x="160" y="2122"/>
                    <a:pt x="116" y="2324"/>
                  </a:cubicBezTo>
                  <a:cubicBezTo>
                    <a:pt x="1" y="3031"/>
                    <a:pt x="564" y="3796"/>
                    <a:pt x="679" y="3926"/>
                  </a:cubicBezTo>
                  <a:lnTo>
                    <a:pt x="679" y="5297"/>
                  </a:lnTo>
                  <a:lnTo>
                    <a:pt x="3465" y="5297"/>
                  </a:lnTo>
                  <a:lnTo>
                    <a:pt x="3465" y="4345"/>
                  </a:lnTo>
                  <a:cubicBezTo>
                    <a:pt x="4115" y="3984"/>
                    <a:pt x="4274" y="3002"/>
                    <a:pt x="4303" y="2872"/>
                  </a:cubicBezTo>
                  <a:lnTo>
                    <a:pt x="4635" y="1660"/>
                  </a:lnTo>
                  <a:lnTo>
                    <a:pt x="4635" y="1645"/>
                  </a:lnTo>
                  <a:cubicBezTo>
                    <a:pt x="4707" y="1385"/>
                    <a:pt x="4548" y="1126"/>
                    <a:pt x="4303" y="1068"/>
                  </a:cubicBezTo>
                  <a:lnTo>
                    <a:pt x="4274" y="1068"/>
                  </a:lnTo>
                  <a:cubicBezTo>
                    <a:pt x="4240" y="1060"/>
                    <a:pt x="4207" y="1057"/>
                    <a:pt x="4173" y="1057"/>
                  </a:cubicBezTo>
                  <a:cubicBezTo>
                    <a:pt x="4079" y="1057"/>
                    <a:pt x="3988" y="1086"/>
                    <a:pt x="3913" y="1140"/>
                  </a:cubicBezTo>
                  <a:cubicBezTo>
                    <a:pt x="3884" y="938"/>
                    <a:pt x="3740" y="779"/>
                    <a:pt x="3552" y="736"/>
                  </a:cubicBezTo>
                  <a:lnTo>
                    <a:pt x="3537" y="736"/>
                  </a:lnTo>
                  <a:cubicBezTo>
                    <a:pt x="3496" y="727"/>
                    <a:pt x="3455" y="722"/>
                    <a:pt x="3415" y="722"/>
                  </a:cubicBezTo>
                  <a:cubicBezTo>
                    <a:pt x="3328" y="722"/>
                    <a:pt x="3246" y="744"/>
                    <a:pt x="3177" y="793"/>
                  </a:cubicBezTo>
                  <a:cubicBezTo>
                    <a:pt x="3133" y="606"/>
                    <a:pt x="2989" y="447"/>
                    <a:pt x="2816" y="418"/>
                  </a:cubicBezTo>
                  <a:lnTo>
                    <a:pt x="2787" y="418"/>
                  </a:lnTo>
                  <a:cubicBezTo>
                    <a:pt x="2748" y="409"/>
                    <a:pt x="2710" y="404"/>
                    <a:pt x="2672" y="404"/>
                  </a:cubicBezTo>
                  <a:cubicBezTo>
                    <a:pt x="2596" y="404"/>
                    <a:pt x="2522" y="423"/>
                    <a:pt x="2455" y="461"/>
                  </a:cubicBezTo>
                  <a:cubicBezTo>
                    <a:pt x="2455" y="245"/>
                    <a:pt x="2296" y="57"/>
                    <a:pt x="2094" y="14"/>
                  </a:cubicBezTo>
                  <a:lnTo>
                    <a:pt x="2079" y="14"/>
                  </a:lnTo>
                  <a:cubicBezTo>
                    <a:pt x="2038" y="5"/>
                    <a:pt x="1997" y="0"/>
                    <a:pt x="1957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00"/>
            <p:cNvSpPr/>
            <p:nvPr/>
          </p:nvSpPr>
          <p:spPr>
            <a:xfrm>
              <a:off x="1482794" y="2027030"/>
              <a:ext cx="26503" cy="102946"/>
            </a:xfrm>
            <a:custGeom>
              <a:rect b="b" l="l" r="r" t="t"/>
              <a:pathLst>
                <a:path extrusionOk="0" h="3927" w="1011">
                  <a:moveTo>
                    <a:pt x="361" y="0"/>
                  </a:moveTo>
                  <a:lnTo>
                    <a:pt x="260" y="318"/>
                  </a:lnTo>
                  <a:cubicBezTo>
                    <a:pt x="202" y="535"/>
                    <a:pt x="159" y="737"/>
                    <a:pt x="116" y="953"/>
                  </a:cubicBezTo>
                  <a:cubicBezTo>
                    <a:pt x="0" y="1661"/>
                    <a:pt x="563" y="2411"/>
                    <a:pt x="679" y="2556"/>
                  </a:cubicBezTo>
                  <a:lnTo>
                    <a:pt x="679" y="3927"/>
                  </a:lnTo>
                  <a:lnTo>
                    <a:pt x="1011" y="3927"/>
                  </a:lnTo>
                  <a:lnTo>
                    <a:pt x="1011" y="2556"/>
                  </a:lnTo>
                  <a:cubicBezTo>
                    <a:pt x="910" y="2411"/>
                    <a:pt x="332" y="1661"/>
                    <a:pt x="462" y="953"/>
                  </a:cubicBezTo>
                  <a:cubicBezTo>
                    <a:pt x="491" y="737"/>
                    <a:pt x="534" y="535"/>
                    <a:pt x="592" y="318"/>
                  </a:cubicBezTo>
                  <a:lnTo>
                    <a:pt x="664" y="13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00"/>
            <p:cNvSpPr/>
            <p:nvPr/>
          </p:nvSpPr>
          <p:spPr>
            <a:xfrm>
              <a:off x="1610303" y="2048212"/>
              <a:ext cx="34473" cy="36413"/>
            </a:xfrm>
            <a:custGeom>
              <a:rect b="b" l="l" r="r" t="t"/>
              <a:pathLst>
                <a:path extrusionOk="0" h="1389" w="1315">
                  <a:moveTo>
                    <a:pt x="506" y="1"/>
                  </a:moveTo>
                  <a:lnTo>
                    <a:pt x="1" y="1112"/>
                  </a:lnTo>
                  <a:lnTo>
                    <a:pt x="549" y="1358"/>
                  </a:lnTo>
                  <a:cubicBezTo>
                    <a:pt x="605" y="1379"/>
                    <a:pt x="662" y="1389"/>
                    <a:pt x="718" y="1389"/>
                  </a:cubicBezTo>
                  <a:cubicBezTo>
                    <a:pt x="896" y="1389"/>
                    <a:pt x="1065" y="1288"/>
                    <a:pt x="1141" y="1112"/>
                  </a:cubicBezTo>
                  <a:lnTo>
                    <a:pt x="1271" y="809"/>
                  </a:lnTo>
                  <a:cubicBezTo>
                    <a:pt x="1315" y="708"/>
                    <a:pt x="1315" y="578"/>
                    <a:pt x="1271" y="463"/>
                  </a:cubicBezTo>
                  <a:cubicBezTo>
                    <a:pt x="1228" y="362"/>
                    <a:pt x="1141" y="275"/>
                    <a:pt x="1026" y="232"/>
                  </a:cubicBezTo>
                  <a:lnTo>
                    <a:pt x="506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00"/>
            <p:cNvSpPr/>
            <p:nvPr/>
          </p:nvSpPr>
          <p:spPr>
            <a:xfrm>
              <a:off x="1489216" y="2157214"/>
              <a:ext cx="92355" cy="196796"/>
            </a:xfrm>
            <a:custGeom>
              <a:rect b="b" l="l" r="r" t="t"/>
              <a:pathLst>
                <a:path extrusionOk="0" h="7507" w="3523">
                  <a:moveTo>
                    <a:pt x="15" y="0"/>
                  </a:moveTo>
                  <a:lnTo>
                    <a:pt x="15" y="7247"/>
                  </a:lnTo>
                  <a:cubicBezTo>
                    <a:pt x="15" y="7247"/>
                    <a:pt x="15" y="7261"/>
                    <a:pt x="15" y="7276"/>
                  </a:cubicBezTo>
                  <a:cubicBezTo>
                    <a:pt x="1" y="7406"/>
                    <a:pt x="116" y="7507"/>
                    <a:pt x="246" y="7507"/>
                  </a:cubicBezTo>
                  <a:lnTo>
                    <a:pt x="3306" y="7507"/>
                  </a:lnTo>
                  <a:cubicBezTo>
                    <a:pt x="3422" y="7507"/>
                    <a:pt x="3508" y="7434"/>
                    <a:pt x="3523" y="7333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00"/>
            <p:cNvSpPr/>
            <p:nvPr/>
          </p:nvSpPr>
          <p:spPr>
            <a:xfrm>
              <a:off x="1621681" y="2257879"/>
              <a:ext cx="91962" cy="96130"/>
            </a:xfrm>
            <a:custGeom>
              <a:rect b="b" l="l" r="r" t="t"/>
              <a:pathLst>
                <a:path extrusionOk="0" h="3667" w="3508">
                  <a:moveTo>
                    <a:pt x="0" y="0"/>
                  </a:moveTo>
                  <a:lnTo>
                    <a:pt x="0" y="3465"/>
                  </a:lnTo>
                  <a:cubicBezTo>
                    <a:pt x="0" y="3580"/>
                    <a:pt x="101" y="3667"/>
                    <a:pt x="217" y="3667"/>
                  </a:cubicBezTo>
                  <a:lnTo>
                    <a:pt x="3291" y="3667"/>
                  </a:lnTo>
                  <a:cubicBezTo>
                    <a:pt x="3407" y="3667"/>
                    <a:pt x="3508" y="3580"/>
                    <a:pt x="3508" y="3465"/>
                  </a:cubicBezTo>
                  <a:lnTo>
                    <a:pt x="3508" y="0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00"/>
            <p:cNvSpPr/>
            <p:nvPr/>
          </p:nvSpPr>
          <p:spPr>
            <a:xfrm>
              <a:off x="1509664" y="2157214"/>
              <a:ext cx="71908" cy="196796"/>
            </a:xfrm>
            <a:custGeom>
              <a:rect b="b" l="l" r="r" t="t"/>
              <a:pathLst>
                <a:path extrusionOk="0" h="7507" w="2743">
                  <a:moveTo>
                    <a:pt x="0" y="0"/>
                  </a:moveTo>
                  <a:lnTo>
                    <a:pt x="0" y="7507"/>
                  </a:lnTo>
                  <a:lnTo>
                    <a:pt x="2526" y="7507"/>
                  </a:lnTo>
                  <a:cubicBezTo>
                    <a:pt x="2627" y="7507"/>
                    <a:pt x="2728" y="7434"/>
                    <a:pt x="2743" y="7333"/>
                  </a:cubicBezTo>
                  <a:lnTo>
                    <a:pt x="2743" y="0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00"/>
            <p:cNvSpPr/>
            <p:nvPr/>
          </p:nvSpPr>
          <p:spPr>
            <a:xfrm>
              <a:off x="1639822" y="2257879"/>
              <a:ext cx="73821" cy="96130"/>
            </a:xfrm>
            <a:custGeom>
              <a:rect b="b" l="l" r="r" t="t"/>
              <a:pathLst>
                <a:path extrusionOk="0" h="3667" w="2816">
                  <a:moveTo>
                    <a:pt x="1" y="0"/>
                  </a:moveTo>
                  <a:lnTo>
                    <a:pt x="1" y="3667"/>
                  </a:lnTo>
                  <a:lnTo>
                    <a:pt x="2599" y="3667"/>
                  </a:lnTo>
                  <a:cubicBezTo>
                    <a:pt x="2715" y="3667"/>
                    <a:pt x="2816" y="3580"/>
                    <a:pt x="2816" y="3465"/>
                  </a:cubicBezTo>
                  <a:lnTo>
                    <a:pt x="2816" y="0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00"/>
            <p:cNvSpPr/>
            <p:nvPr/>
          </p:nvSpPr>
          <p:spPr>
            <a:xfrm>
              <a:off x="1360920" y="2290779"/>
              <a:ext cx="92749" cy="63231"/>
            </a:xfrm>
            <a:custGeom>
              <a:rect b="b" l="l" r="r" t="t"/>
              <a:pathLst>
                <a:path extrusionOk="0" h="2412" w="3538">
                  <a:moveTo>
                    <a:pt x="15" y="1"/>
                  </a:moveTo>
                  <a:lnTo>
                    <a:pt x="15" y="2166"/>
                  </a:lnTo>
                  <a:cubicBezTo>
                    <a:pt x="1" y="2296"/>
                    <a:pt x="102" y="2397"/>
                    <a:pt x="218" y="2412"/>
                  </a:cubicBezTo>
                  <a:lnTo>
                    <a:pt x="3336" y="2412"/>
                  </a:lnTo>
                  <a:cubicBezTo>
                    <a:pt x="3451" y="2397"/>
                    <a:pt x="3538" y="2296"/>
                    <a:pt x="3523" y="2181"/>
                  </a:cubicBezTo>
                  <a:lnTo>
                    <a:pt x="3523" y="1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00"/>
            <p:cNvSpPr/>
            <p:nvPr/>
          </p:nvSpPr>
          <p:spPr>
            <a:xfrm>
              <a:off x="1381368" y="2290779"/>
              <a:ext cx="72301" cy="63231"/>
            </a:xfrm>
            <a:custGeom>
              <a:rect b="b" l="l" r="r" t="t"/>
              <a:pathLst>
                <a:path extrusionOk="0" h="2412" w="2758">
                  <a:moveTo>
                    <a:pt x="0" y="1"/>
                  </a:moveTo>
                  <a:lnTo>
                    <a:pt x="0" y="2412"/>
                  </a:lnTo>
                  <a:lnTo>
                    <a:pt x="2556" y="2412"/>
                  </a:lnTo>
                  <a:cubicBezTo>
                    <a:pt x="2671" y="2412"/>
                    <a:pt x="2758" y="2296"/>
                    <a:pt x="2743" y="2181"/>
                  </a:cubicBezTo>
                  <a:lnTo>
                    <a:pt x="2743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00"/>
            <p:cNvSpPr/>
            <p:nvPr/>
          </p:nvSpPr>
          <p:spPr>
            <a:xfrm>
              <a:off x="1489216" y="2126542"/>
              <a:ext cx="92749" cy="34473"/>
            </a:xfrm>
            <a:custGeom>
              <a:rect b="b" l="l" r="r" t="t"/>
              <a:pathLst>
                <a:path extrusionOk="0" h="1315" w="3538">
                  <a:moveTo>
                    <a:pt x="217" y="1"/>
                  </a:moveTo>
                  <a:cubicBezTo>
                    <a:pt x="87" y="1"/>
                    <a:pt x="1" y="116"/>
                    <a:pt x="15" y="232"/>
                  </a:cubicBezTo>
                  <a:lnTo>
                    <a:pt x="15" y="1315"/>
                  </a:lnTo>
                  <a:lnTo>
                    <a:pt x="3523" y="1315"/>
                  </a:lnTo>
                  <a:lnTo>
                    <a:pt x="3523" y="261"/>
                  </a:lnTo>
                  <a:lnTo>
                    <a:pt x="3523" y="232"/>
                  </a:lnTo>
                  <a:cubicBezTo>
                    <a:pt x="3537" y="116"/>
                    <a:pt x="3451" y="1"/>
                    <a:pt x="3335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00"/>
            <p:cNvSpPr/>
            <p:nvPr/>
          </p:nvSpPr>
          <p:spPr>
            <a:xfrm>
              <a:off x="1509664" y="2126542"/>
              <a:ext cx="72301" cy="34473"/>
            </a:xfrm>
            <a:custGeom>
              <a:rect b="b" l="l" r="r" t="t"/>
              <a:pathLst>
                <a:path extrusionOk="0" h="1315" w="2758">
                  <a:moveTo>
                    <a:pt x="0" y="1"/>
                  </a:moveTo>
                  <a:lnTo>
                    <a:pt x="0" y="1315"/>
                  </a:lnTo>
                  <a:lnTo>
                    <a:pt x="2743" y="1315"/>
                  </a:lnTo>
                  <a:lnTo>
                    <a:pt x="2743" y="261"/>
                  </a:lnTo>
                  <a:cubicBezTo>
                    <a:pt x="2743" y="246"/>
                    <a:pt x="2743" y="246"/>
                    <a:pt x="2743" y="232"/>
                  </a:cubicBezTo>
                  <a:cubicBezTo>
                    <a:pt x="2757" y="116"/>
                    <a:pt x="2671" y="1"/>
                    <a:pt x="2555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00"/>
            <p:cNvSpPr/>
            <p:nvPr/>
          </p:nvSpPr>
          <p:spPr>
            <a:xfrm>
              <a:off x="1511919" y="1991089"/>
              <a:ext cx="26897" cy="47528"/>
            </a:xfrm>
            <a:custGeom>
              <a:rect b="b" l="l" r="r" t="t"/>
              <a:pathLst>
                <a:path extrusionOk="0" h="1813" w="1026">
                  <a:moveTo>
                    <a:pt x="840" y="1"/>
                  </a:moveTo>
                  <a:cubicBezTo>
                    <a:pt x="757" y="1"/>
                    <a:pt x="671" y="23"/>
                    <a:pt x="593" y="72"/>
                  </a:cubicBezTo>
                  <a:cubicBezTo>
                    <a:pt x="492" y="130"/>
                    <a:pt x="419" y="231"/>
                    <a:pt x="390" y="361"/>
                  </a:cubicBezTo>
                  <a:lnTo>
                    <a:pt x="102" y="1400"/>
                  </a:lnTo>
                  <a:lnTo>
                    <a:pt x="87" y="1473"/>
                  </a:lnTo>
                  <a:lnTo>
                    <a:pt x="44" y="1617"/>
                  </a:lnTo>
                  <a:cubicBezTo>
                    <a:pt x="1" y="1689"/>
                    <a:pt x="44" y="1776"/>
                    <a:pt x="116" y="1805"/>
                  </a:cubicBezTo>
                  <a:cubicBezTo>
                    <a:pt x="133" y="1810"/>
                    <a:pt x="148" y="1813"/>
                    <a:pt x="162" y="1813"/>
                  </a:cubicBezTo>
                  <a:cubicBezTo>
                    <a:pt x="253" y="1813"/>
                    <a:pt x="275" y="1703"/>
                    <a:pt x="275" y="1703"/>
                  </a:cubicBezTo>
                  <a:lnTo>
                    <a:pt x="347" y="1429"/>
                  </a:lnTo>
                  <a:lnTo>
                    <a:pt x="636" y="390"/>
                  </a:lnTo>
                  <a:cubicBezTo>
                    <a:pt x="679" y="202"/>
                    <a:pt x="838" y="58"/>
                    <a:pt x="1026" y="29"/>
                  </a:cubicBezTo>
                  <a:lnTo>
                    <a:pt x="982" y="15"/>
                  </a:lnTo>
                  <a:lnTo>
                    <a:pt x="953" y="15"/>
                  </a:lnTo>
                  <a:cubicBezTo>
                    <a:pt x="917" y="5"/>
                    <a:pt x="879" y="1"/>
                    <a:pt x="840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00"/>
            <p:cNvSpPr/>
            <p:nvPr/>
          </p:nvSpPr>
          <p:spPr>
            <a:xfrm>
              <a:off x="1535774" y="2000841"/>
              <a:ext cx="19320" cy="44225"/>
            </a:xfrm>
            <a:custGeom>
              <a:rect b="b" l="l" r="r" t="t"/>
              <a:pathLst>
                <a:path extrusionOk="0" h="1687" w="737">
                  <a:moveTo>
                    <a:pt x="614" y="1"/>
                  </a:moveTo>
                  <a:cubicBezTo>
                    <a:pt x="489" y="1"/>
                    <a:pt x="372" y="93"/>
                    <a:pt x="361" y="234"/>
                  </a:cubicBezTo>
                  <a:lnTo>
                    <a:pt x="87" y="1288"/>
                  </a:lnTo>
                  <a:lnTo>
                    <a:pt x="72" y="1346"/>
                  </a:lnTo>
                  <a:lnTo>
                    <a:pt x="29" y="1505"/>
                  </a:lnTo>
                  <a:cubicBezTo>
                    <a:pt x="0" y="1562"/>
                    <a:pt x="29" y="1649"/>
                    <a:pt x="101" y="1678"/>
                  </a:cubicBezTo>
                  <a:cubicBezTo>
                    <a:pt x="118" y="1684"/>
                    <a:pt x="133" y="1686"/>
                    <a:pt x="147" y="1686"/>
                  </a:cubicBezTo>
                  <a:cubicBezTo>
                    <a:pt x="238" y="1686"/>
                    <a:pt x="260" y="1577"/>
                    <a:pt x="260" y="1577"/>
                  </a:cubicBezTo>
                  <a:lnTo>
                    <a:pt x="332" y="1303"/>
                  </a:lnTo>
                  <a:lnTo>
                    <a:pt x="606" y="263"/>
                  </a:lnTo>
                  <a:cubicBezTo>
                    <a:pt x="635" y="177"/>
                    <a:pt x="679" y="104"/>
                    <a:pt x="736" y="32"/>
                  </a:cubicBezTo>
                  <a:cubicBezTo>
                    <a:pt x="697" y="11"/>
                    <a:pt x="655" y="1"/>
                    <a:pt x="614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00"/>
            <p:cNvSpPr/>
            <p:nvPr/>
          </p:nvSpPr>
          <p:spPr>
            <a:xfrm>
              <a:off x="1554675" y="2009623"/>
              <a:ext cx="19714" cy="44146"/>
            </a:xfrm>
            <a:custGeom>
              <a:rect b="b" l="l" r="r" t="t"/>
              <a:pathLst>
                <a:path extrusionOk="0" h="1684" w="752">
                  <a:moveTo>
                    <a:pt x="629" y="0"/>
                  </a:moveTo>
                  <a:cubicBezTo>
                    <a:pt x="490" y="0"/>
                    <a:pt x="359" y="105"/>
                    <a:pt x="347" y="260"/>
                  </a:cubicBezTo>
                  <a:lnTo>
                    <a:pt x="88" y="1271"/>
                  </a:lnTo>
                  <a:lnTo>
                    <a:pt x="73" y="1343"/>
                  </a:lnTo>
                  <a:lnTo>
                    <a:pt x="30" y="1487"/>
                  </a:lnTo>
                  <a:cubicBezTo>
                    <a:pt x="1" y="1559"/>
                    <a:pt x="30" y="1646"/>
                    <a:pt x="102" y="1675"/>
                  </a:cubicBezTo>
                  <a:cubicBezTo>
                    <a:pt x="119" y="1681"/>
                    <a:pt x="134" y="1683"/>
                    <a:pt x="148" y="1683"/>
                  </a:cubicBezTo>
                  <a:cubicBezTo>
                    <a:pt x="239" y="1683"/>
                    <a:pt x="261" y="1574"/>
                    <a:pt x="261" y="1574"/>
                  </a:cubicBezTo>
                  <a:lnTo>
                    <a:pt x="333" y="1300"/>
                  </a:lnTo>
                  <a:lnTo>
                    <a:pt x="578" y="289"/>
                  </a:lnTo>
                  <a:cubicBezTo>
                    <a:pt x="607" y="188"/>
                    <a:pt x="665" y="87"/>
                    <a:pt x="752" y="29"/>
                  </a:cubicBezTo>
                  <a:cubicBezTo>
                    <a:pt x="712" y="9"/>
                    <a:pt x="670" y="0"/>
                    <a:pt x="629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00"/>
            <p:cNvSpPr/>
            <p:nvPr/>
          </p:nvSpPr>
          <p:spPr>
            <a:xfrm>
              <a:off x="1575123" y="2019087"/>
              <a:ext cx="17433" cy="40345"/>
            </a:xfrm>
            <a:custGeom>
              <a:rect b="b" l="l" r="r" t="t"/>
              <a:pathLst>
                <a:path extrusionOk="0" h="1539" w="665">
                  <a:moveTo>
                    <a:pt x="636" y="0"/>
                  </a:moveTo>
                  <a:cubicBezTo>
                    <a:pt x="535" y="0"/>
                    <a:pt x="448" y="29"/>
                    <a:pt x="376" y="73"/>
                  </a:cubicBezTo>
                  <a:lnTo>
                    <a:pt x="376" y="87"/>
                  </a:lnTo>
                  <a:lnTo>
                    <a:pt x="87" y="1126"/>
                  </a:lnTo>
                  <a:lnTo>
                    <a:pt x="73" y="1198"/>
                  </a:lnTo>
                  <a:lnTo>
                    <a:pt x="29" y="1343"/>
                  </a:lnTo>
                  <a:cubicBezTo>
                    <a:pt x="0" y="1415"/>
                    <a:pt x="29" y="1502"/>
                    <a:pt x="101" y="1530"/>
                  </a:cubicBezTo>
                  <a:cubicBezTo>
                    <a:pt x="118" y="1536"/>
                    <a:pt x="134" y="1539"/>
                    <a:pt x="147" y="1539"/>
                  </a:cubicBezTo>
                  <a:cubicBezTo>
                    <a:pt x="238" y="1539"/>
                    <a:pt x="260" y="1429"/>
                    <a:pt x="260" y="1429"/>
                  </a:cubicBezTo>
                  <a:lnTo>
                    <a:pt x="332" y="1141"/>
                  </a:lnTo>
                  <a:lnTo>
                    <a:pt x="621" y="116"/>
                  </a:lnTo>
                  <a:cubicBezTo>
                    <a:pt x="621" y="73"/>
                    <a:pt x="636" y="29"/>
                    <a:pt x="664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00"/>
            <p:cNvSpPr/>
            <p:nvPr/>
          </p:nvSpPr>
          <p:spPr>
            <a:xfrm>
              <a:off x="1628864" y="2108008"/>
              <a:ext cx="14025" cy="51145"/>
            </a:xfrm>
            <a:custGeom>
              <a:rect b="b" l="l" r="r" t="t"/>
              <a:pathLst>
                <a:path extrusionOk="0" h="1951" w="535">
                  <a:moveTo>
                    <a:pt x="534" y="1"/>
                  </a:moveTo>
                  <a:lnTo>
                    <a:pt x="477" y="15"/>
                  </a:lnTo>
                  <a:lnTo>
                    <a:pt x="462" y="15"/>
                  </a:lnTo>
                  <a:cubicBezTo>
                    <a:pt x="332" y="15"/>
                    <a:pt x="217" y="73"/>
                    <a:pt x="130" y="159"/>
                  </a:cubicBezTo>
                  <a:cubicBezTo>
                    <a:pt x="44" y="246"/>
                    <a:pt x="0" y="362"/>
                    <a:pt x="15" y="491"/>
                  </a:cubicBezTo>
                  <a:lnTo>
                    <a:pt x="15" y="1574"/>
                  </a:lnTo>
                  <a:lnTo>
                    <a:pt x="15" y="1646"/>
                  </a:lnTo>
                  <a:lnTo>
                    <a:pt x="15" y="1791"/>
                  </a:lnTo>
                  <a:cubicBezTo>
                    <a:pt x="0" y="1877"/>
                    <a:pt x="44" y="1935"/>
                    <a:pt x="130" y="1949"/>
                  </a:cubicBezTo>
                  <a:cubicBezTo>
                    <a:pt x="136" y="1950"/>
                    <a:pt x="141" y="1950"/>
                    <a:pt x="146" y="1950"/>
                  </a:cubicBezTo>
                  <a:cubicBezTo>
                    <a:pt x="259" y="1950"/>
                    <a:pt x="246" y="1805"/>
                    <a:pt x="246" y="1805"/>
                  </a:cubicBezTo>
                  <a:lnTo>
                    <a:pt x="246" y="1516"/>
                  </a:lnTo>
                  <a:lnTo>
                    <a:pt x="246" y="448"/>
                  </a:lnTo>
                  <a:cubicBezTo>
                    <a:pt x="246" y="260"/>
                    <a:pt x="361" y="73"/>
                    <a:pt x="534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00"/>
            <p:cNvSpPr/>
            <p:nvPr/>
          </p:nvSpPr>
          <p:spPr>
            <a:xfrm>
              <a:off x="1652798" y="2114116"/>
              <a:ext cx="8625" cy="46165"/>
            </a:xfrm>
            <a:custGeom>
              <a:rect b="b" l="l" r="r" t="t"/>
              <a:pathLst>
                <a:path extrusionOk="0" h="1761" w="329">
                  <a:moveTo>
                    <a:pt x="256" y="1"/>
                  </a:moveTo>
                  <a:cubicBezTo>
                    <a:pt x="114" y="1"/>
                    <a:pt x="1" y="139"/>
                    <a:pt x="26" y="287"/>
                  </a:cubicBezTo>
                  <a:lnTo>
                    <a:pt x="26" y="1442"/>
                  </a:lnTo>
                  <a:lnTo>
                    <a:pt x="26" y="1601"/>
                  </a:lnTo>
                  <a:cubicBezTo>
                    <a:pt x="11" y="1673"/>
                    <a:pt x="69" y="1745"/>
                    <a:pt x="141" y="1760"/>
                  </a:cubicBezTo>
                  <a:cubicBezTo>
                    <a:pt x="147" y="1760"/>
                    <a:pt x="152" y="1761"/>
                    <a:pt x="157" y="1761"/>
                  </a:cubicBezTo>
                  <a:cubicBezTo>
                    <a:pt x="271" y="1761"/>
                    <a:pt x="271" y="1615"/>
                    <a:pt x="271" y="1615"/>
                  </a:cubicBezTo>
                  <a:lnTo>
                    <a:pt x="271" y="1327"/>
                  </a:lnTo>
                  <a:lnTo>
                    <a:pt x="271" y="258"/>
                  </a:lnTo>
                  <a:cubicBezTo>
                    <a:pt x="271" y="172"/>
                    <a:pt x="285" y="85"/>
                    <a:pt x="329" y="13"/>
                  </a:cubicBezTo>
                  <a:cubicBezTo>
                    <a:pt x="304" y="5"/>
                    <a:pt x="280" y="1"/>
                    <a:pt x="256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00"/>
            <p:cNvSpPr/>
            <p:nvPr/>
          </p:nvSpPr>
          <p:spPr>
            <a:xfrm>
              <a:off x="1672459" y="2118049"/>
              <a:ext cx="9411" cy="46034"/>
            </a:xfrm>
            <a:custGeom>
              <a:rect b="b" l="l" r="r" t="t"/>
              <a:pathLst>
                <a:path extrusionOk="0" h="1756" w="359">
                  <a:moveTo>
                    <a:pt x="296" y="1"/>
                  </a:moveTo>
                  <a:cubicBezTo>
                    <a:pt x="125" y="1"/>
                    <a:pt x="0" y="158"/>
                    <a:pt x="26" y="339"/>
                  </a:cubicBezTo>
                  <a:lnTo>
                    <a:pt x="41" y="1379"/>
                  </a:lnTo>
                  <a:lnTo>
                    <a:pt x="41" y="1451"/>
                  </a:lnTo>
                  <a:lnTo>
                    <a:pt x="41" y="1610"/>
                  </a:lnTo>
                  <a:cubicBezTo>
                    <a:pt x="26" y="1682"/>
                    <a:pt x="84" y="1754"/>
                    <a:pt x="156" y="1754"/>
                  </a:cubicBezTo>
                  <a:cubicBezTo>
                    <a:pt x="163" y="1755"/>
                    <a:pt x="170" y="1755"/>
                    <a:pt x="176" y="1755"/>
                  </a:cubicBezTo>
                  <a:cubicBezTo>
                    <a:pt x="299" y="1755"/>
                    <a:pt x="286" y="1624"/>
                    <a:pt x="286" y="1624"/>
                  </a:cubicBezTo>
                  <a:lnTo>
                    <a:pt x="286" y="1335"/>
                  </a:lnTo>
                  <a:lnTo>
                    <a:pt x="272" y="296"/>
                  </a:lnTo>
                  <a:cubicBezTo>
                    <a:pt x="257" y="195"/>
                    <a:pt x="301" y="94"/>
                    <a:pt x="358" y="7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00"/>
            <p:cNvSpPr/>
            <p:nvPr/>
          </p:nvSpPr>
          <p:spPr>
            <a:xfrm>
              <a:off x="1694323" y="2122400"/>
              <a:ext cx="7209" cy="42416"/>
            </a:xfrm>
            <a:custGeom>
              <a:rect b="b" l="l" r="r" t="t"/>
              <a:pathLst>
                <a:path extrusionOk="0" h="1618" w="275">
                  <a:moveTo>
                    <a:pt x="246" y="0"/>
                  </a:moveTo>
                  <a:cubicBezTo>
                    <a:pt x="159" y="29"/>
                    <a:pt x="87" y="72"/>
                    <a:pt x="15" y="145"/>
                  </a:cubicBezTo>
                  <a:lnTo>
                    <a:pt x="15" y="159"/>
                  </a:lnTo>
                  <a:lnTo>
                    <a:pt x="15" y="1314"/>
                  </a:lnTo>
                  <a:lnTo>
                    <a:pt x="15" y="1473"/>
                  </a:lnTo>
                  <a:cubicBezTo>
                    <a:pt x="1" y="1545"/>
                    <a:pt x="58" y="1617"/>
                    <a:pt x="131" y="1617"/>
                  </a:cubicBezTo>
                  <a:cubicBezTo>
                    <a:pt x="137" y="1618"/>
                    <a:pt x="144" y="1618"/>
                    <a:pt x="150" y="1618"/>
                  </a:cubicBezTo>
                  <a:cubicBezTo>
                    <a:pt x="274" y="1618"/>
                    <a:pt x="260" y="1487"/>
                    <a:pt x="260" y="1487"/>
                  </a:cubicBezTo>
                  <a:lnTo>
                    <a:pt x="260" y="1198"/>
                  </a:lnTo>
                  <a:lnTo>
                    <a:pt x="260" y="130"/>
                  </a:lnTo>
                  <a:cubicBezTo>
                    <a:pt x="260" y="87"/>
                    <a:pt x="260" y="43"/>
                    <a:pt x="275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00"/>
            <p:cNvSpPr/>
            <p:nvPr/>
          </p:nvSpPr>
          <p:spPr>
            <a:xfrm>
              <a:off x="1621288" y="2227208"/>
              <a:ext cx="92749" cy="34840"/>
            </a:xfrm>
            <a:custGeom>
              <a:rect b="b" l="l" r="r" t="t"/>
              <a:pathLst>
                <a:path extrusionOk="0" h="1329" w="3538">
                  <a:moveTo>
                    <a:pt x="203" y="1"/>
                  </a:moveTo>
                  <a:cubicBezTo>
                    <a:pt x="87" y="15"/>
                    <a:pt x="1" y="116"/>
                    <a:pt x="15" y="246"/>
                  </a:cubicBezTo>
                  <a:lnTo>
                    <a:pt x="15" y="1329"/>
                  </a:lnTo>
                  <a:lnTo>
                    <a:pt x="3523" y="1329"/>
                  </a:lnTo>
                  <a:lnTo>
                    <a:pt x="3523" y="261"/>
                  </a:lnTo>
                  <a:lnTo>
                    <a:pt x="3523" y="246"/>
                  </a:lnTo>
                  <a:cubicBezTo>
                    <a:pt x="3537" y="116"/>
                    <a:pt x="3451" y="15"/>
                    <a:pt x="3321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00"/>
            <p:cNvSpPr/>
            <p:nvPr/>
          </p:nvSpPr>
          <p:spPr>
            <a:xfrm>
              <a:off x="1639822" y="2227208"/>
              <a:ext cx="74215" cy="34840"/>
            </a:xfrm>
            <a:custGeom>
              <a:rect b="b" l="l" r="r" t="t"/>
              <a:pathLst>
                <a:path extrusionOk="0" h="1329" w="2831">
                  <a:moveTo>
                    <a:pt x="1" y="1"/>
                  </a:moveTo>
                  <a:lnTo>
                    <a:pt x="1" y="1329"/>
                  </a:lnTo>
                  <a:lnTo>
                    <a:pt x="2816" y="1329"/>
                  </a:lnTo>
                  <a:lnTo>
                    <a:pt x="2816" y="275"/>
                  </a:lnTo>
                  <a:lnTo>
                    <a:pt x="2816" y="246"/>
                  </a:lnTo>
                  <a:cubicBezTo>
                    <a:pt x="2830" y="116"/>
                    <a:pt x="2744" y="15"/>
                    <a:pt x="2614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00"/>
            <p:cNvSpPr/>
            <p:nvPr/>
          </p:nvSpPr>
          <p:spPr>
            <a:xfrm>
              <a:off x="1360920" y="2260134"/>
              <a:ext cx="92749" cy="34473"/>
            </a:xfrm>
            <a:custGeom>
              <a:rect b="b" l="l" r="r" t="t"/>
              <a:pathLst>
                <a:path extrusionOk="0" h="1315" w="3538">
                  <a:moveTo>
                    <a:pt x="218" y="1"/>
                  </a:moveTo>
                  <a:cubicBezTo>
                    <a:pt x="88" y="1"/>
                    <a:pt x="1" y="116"/>
                    <a:pt x="15" y="232"/>
                  </a:cubicBezTo>
                  <a:lnTo>
                    <a:pt x="15" y="1314"/>
                  </a:lnTo>
                  <a:lnTo>
                    <a:pt x="3523" y="1314"/>
                  </a:lnTo>
                  <a:lnTo>
                    <a:pt x="3523" y="260"/>
                  </a:lnTo>
                  <a:cubicBezTo>
                    <a:pt x="3523" y="260"/>
                    <a:pt x="3523" y="246"/>
                    <a:pt x="3523" y="232"/>
                  </a:cubicBezTo>
                  <a:cubicBezTo>
                    <a:pt x="3538" y="116"/>
                    <a:pt x="3451" y="1"/>
                    <a:pt x="3336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00"/>
            <p:cNvSpPr/>
            <p:nvPr/>
          </p:nvSpPr>
          <p:spPr>
            <a:xfrm>
              <a:off x="1381368" y="2260134"/>
              <a:ext cx="72301" cy="34473"/>
            </a:xfrm>
            <a:custGeom>
              <a:rect b="b" l="l" r="r" t="t"/>
              <a:pathLst>
                <a:path extrusionOk="0" h="1315" w="2758">
                  <a:moveTo>
                    <a:pt x="0" y="1"/>
                  </a:moveTo>
                  <a:lnTo>
                    <a:pt x="0" y="1314"/>
                  </a:lnTo>
                  <a:lnTo>
                    <a:pt x="2743" y="1314"/>
                  </a:lnTo>
                  <a:lnTo>
                    <a:pt x="2743" y="260"/>
                  </a:lnTo>
                  <a:cubicBezTo>
                    <a:pt x="2743" y="260"/>
                    <a:pt x="2743" y="246"/>
                    <a:pt x="2743" y="232"/>
                  </a:cubicBezTo>
                  <a:cubicBezTo>
                    <a:pt x="2758" y="116"/>
                    <a:pt x="2671" y="1"/>
                    <a:pt x="2556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6" name="Google Shape;1086;p100"/>
          <p:cNvSpPr/>
          <p:nvPr/>
        </p:nvSpPr>
        <p:spPr>
          <a:xfrm>
            <a:off x="2780150" y="3731600"/>
            <a:ext cx="417797" cy="186200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00"/>
          <p:cNvSpPr/>
          <p:nvPr/>
        </p:nvSpPr>
        <p:spPr>
          <a:xfrm>
            <a:off x="5579838" y="3801050"/>
            <a:ext cx="417797" cy="186200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54"/>
          <p:cNvSpPr txBox="1"/>
          <p:nvPr>
            <p:ph type="title"/>
          </p:nvPr>
        </p:nvSpPr>
        <p:spPr>
          <a:xfrm>
            <a:off x="3198325" y="555500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LinkedIn Sign-In</a:t>
            </a:r>
            <a:endParaRPr sz="2600"/>
          </a:p>
        </p:txBody>
      </p:sp>
      <p:pic>
        <p:nvPicPr>
          <p:cNvPr id="1769" name="Google Shape;176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175" y="1065500"/>
            <a:ext cx="1707750" cy="36959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55"/>
          <p:cNvSpPr txBox="1"/>
          <p:nvPr>
            <p:ph type="title"/>
          </p:nvPr>
        </p:nvSpPr>
        <p:spPr>
          <a:xfrm>
            <a:off x="3041425" y="544300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Beli Onboarding</a:t>
            </a:r>
            <a:endParaRPr sz="2600"/>
          </a:p>
        </p:txBody>
      </p:sp>
      <p:pic>
        <p:nvPicPr>
          <p:cNvPr id="1775" name="Google Shape;177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588" y="973900"/>
            <a:ext cx="1832826" cy="39667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56"/>
          <p:cNvSpPr txBox="1"/>
          <p:nvPr>
            <p:ph type="title"/>
          </p:nvPr>
        </p:nvSpPr>
        <p:spPr>
          <a:xfrm>
            <a:off x="2895775" y="55547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Canvas Settings</a:t>
            </a:r>
            <a:r>
              <a:rPr lang="en" sz="2600"/>
              <a:t> Page</a:t>
            </a:r>
            <a:endParaRPr sz="2600"/>
          </a:p>
        </p:txBody>
      </p:sp>
      <p:pic>
        <p:nvPicPr>
          <p:cNvPr id="1781" name="Google Shape;178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950" y="1065475"/>
            <a:ext cx="1692225" cy="36623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57"/>
          <p:cNvSpPr txBox="1"/>
          <p:nvPr>
            <p:ph type="title"/>
          </p:nvPr>
        </p:nvSpPr>
        <p:spPr>
          <a:xfrm>
            <a:off x="3046975" y="698025"/>
            <a:ext cx="4561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Canvas tasks list</a:t>
            </a:r>
            <a:endParaRPr sz="2600"/>
          </a:p>
        </p:txBody>
      </p:sp>
      <p:pic>
        <p:nvPicPr>
          <p:cNvPr id="1787" name="Google Shape;178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212" y="1297426"/>
            <a:ext cx="4727572" cy="27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1"/>
          <p:cNvSpPr txBox="1"/>
          <p:nvPr/>
        </p:nvSpPr>
        <p:spPr>
          <a:xfrm>
            <a:off x="3816588" y="580688"/>
            <a:ext cx="3045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    Our </a:t>
            </a:r>
            <a:r>
              <a:rPr i="1" lang="en" sz="21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93" name="Google Shape;1093;p101"/>
          <p:cNvSpPr txBox="1"/>
          <p:nvPr/>
        </p:nvSpPr>
        <p:spPr>
          <a:xfrm>
            <a:off x="-109962" y="580700"/>
            <a:ext cx="3045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2A9D8F"/>
                </a:solidFill>
                <a:latin typeface="Poppins"/>
                <a:ea typeface="Poppins"/>
                <a:cs typeface="Poppins"/>
                <a:sym typeface="Poppins"/>
              </a:rPr>
              <a:t>    The Problem</a:t>
            </a:r>
            <a:endParaRPr sz="2500">
              <a:solidFill>
                <a:srgbClr val="1A171B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1094" name="Google Shape;1094;p101"/>
          <p:cNvGrpSpPr/>
          <p:nvPr/>
        </p:nvGrpSpPr>
        <p:grpSpPr>
          <a:xfrm>
            <a:off x="2497543" y="641916"/>
            <a:ext cx="378190" cy="302044"/>
            <a:chOff x="3065430" y="1990066"/>
            <a:chExt cx="378190" cy="302044"/>
          </a:xfrm>
        </p:grpSpPr>
        <p:sp>
          <p:nvSpPr>
            <p:cNvPr id="1095" name="Google Shape;1095;p101"/>
            <p:cNvSpPr/>
            <p:nvPr/>
          </p:nvSpPr>
          <p:spPr>
            <a:xfrm>
              <a:off x="3216282" y="2149742"/>
              <a:ext cx="67714" cy="67741"/>
            </a:xfrm>
            <a:custGeom>
              <a:rect b="b" l="l" r="r" t="t"/>
              <a:pathLst>
                <a:path extrusionOk="0" h="2587" w="2586">
                  <a:moveTo>
                    <a:pt x="1946" y="1"/>
                  </a:moveTo>
                  <a:lnTo>
                    <a:pt x="0" y="1947"/>
                  </a:lnTo>
                  <a:lnTo>
                    <a:pt x="639" y="2586"/>
                  </a:lnTo>
                  <a:lnTo>
                    <a:pt x="2585" y="640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01"/>
            <p:cNvSpPr/>
            <p:nvPr/>
          </p:nvSpPr>
          <p:spPr>
            <a:xfrm>
              <a:off x="3216282" y="2180483"/>
              <a:ext cx="36973" cy="36999"/>
            </a:xfrm>
            <a:custGeom>
              <a:rect b="b" l="l" r="r" t="t"/>
              <a:pathLst>
                <a:path extrusionOk="0" h="1413" w="1412">
                  <a:moveTo>
                    <a:pt x="773" y="0"/>
                  </a:moveTo>
                  <a:lnTo>
                    <a:pt x="0" y="773"/>
                  </a:lnTo>
                  <a:lnTo>
                    <a:pt x="639" y="1412"/>
                  </a:lnTo>
                  <a:lnTo>
                    <a:pt x="1412" y="639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01"/>
            <p:cNvSpPr/>
            <p:nvPr/>
          </p:nvSpPr>
          <p:spPr>
            <a:xfrm>
              <a:off x="3141079" y="2188103"/>
              <a:ext cx="104949" cy="104007"/>
            </a:xfrm>
            <a:custGeom>
              <a:rect b="b" l="l" r="r" t="t"/>
              <a:pathLst>
                <a:path extrusionOk="0" h="3972" w="4008">
                  <a:moveTo>
                    <a:pt x="3020" y="0"/>
                  </a:moveTo>
                  <a:cubicBezTo>
                    <a:pt x="2963" y="0"/>
                    <a:pt x="2905" y="24"/>
                    <a:pt x="2863" y="72"/>
                  </a:cubicBezTo>
                  <a:lnTo>
                    <a:pt x="86" y="2848"/>
                  </a:lnTo>
                  <a:cubicBezTo>
                    <a:pt x="1" y="2934"/>
                    <a:pt x="1" y="3067"/>
                    <a:pt x="86" y="3153"/>
                  </a:cubicBezTo>
                  <a:lnTo>
                    <a:pt x="831" y="3907"/>
                  </a:lnTo>
                  <a:cubicBezTo>
                    <a:pt x="873" y="3950"/>
                    <a:pt x="931" y="3971"/>
                    <a:pt x="988" y="3971"/>
                  </a:cubicBezTo>
                  <a:cubicBezTo>
                    <a:pt x="1045" y="3971"/>
                    <a:pt x="1102" y="3950"/>
                    <a:pt x="1145" y="3907"/>
                  </a:cubicBezTo>
                  <a:lnTo>
                    <a:pt x="3921" y="1121"/>
                  </a:lnTo>
                  <a:cubicBezTo>
                    <a:pt x="4007" y="1035"/>
                    <a:pt x="4007" y="902"/>
                    <a:pt x="3921" y="816"/>
                  </a:cubicBezTo>
                  <a:lnTo>
                    <a:pt x="3177" y="72"/>
                  </a:lnTo>
                  <a:cubicBezTo>
                    <a:pt x="3134" y="24"/>
                    <a:pt x="3077" y="0"/>
                    <a:pt x="3020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01"/>
            <p:cNvSpPr/>
            <p:nvPr/>
          </p:nvSpPr>
          <p:spPr>
            <a:xfrm>
              <a:off x="3235999" y="1990118"/>
              <a:ext cx="207621" cy="207621"/>
            </a:xfrm>
            <a:custGeom>
              <a:rect b="b" l="l" r="r" t="t"/>
              <a:pathLst>
                <a:path extrusionOk="0" h="7929" w="7929">
                  <a:moveTo>
                    <a:pt x="3969" y="1"/>
                  </a:moveTo>
                  <a:cubicBezTo>
                    <a:pt x="1775" y="1"/>
                    <a:pt x="1" y="1775"/>
                    <a:pt x="1" y="3960"/>
                  </a:cubicBezTo>
                  <a:cubicBezTo>
                    <a:pt x="1" y="6154"/>
                    <a:pt x="1775" y="7928"/>
                    <a:pt x="3969" y="7928"/>
                  </a:cubicBezTo>
                  <a:cubicBezTo>
                    <a:pt x="6154" y="7928"/>
                    <a:pt x="7928" y="6154"/>
                    <a:pt x="7928" y="3960"/>
                  </a:cubicBezTo>
                  <a:cubicBezTo>
                    <a:pt x="7928" y="1775"/>
                    <a:pt x="6154" y="1"/>
                    <a:pt x="396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01"/>
            <p:cNvSpPr/>
            <p:nvPr/>
          </p:nvSpPr>
          <p:spPr>
            <a:xfrm>
              <a:off x="3226023" y="1990066"/>
              <a:ext cx="192119" cy="181933"/>
            </a:xfrm>
            <a:custGeom>
              <a:rect b="b" l="l" r="r" t="t"/>
              <a:pathLst>
                <a:path extrusionOk="0" h="6948" w="7337">
                  <a:moveTo>
                    <a:pt x="4347" y="0"/>
                  </a:moveTo>
                  <a:cubicBezTo>
                    <a:pt x="3332" y="0"/>
                    <a:pt x="2318" y="389"/>
                    <a:pt x="1546" y="1167"/>
                  </a:cubicBezTo>
                  <a:cubicBezTo>
                    <a:pt x="0" y="2712"/>
                    <a:pt x="0" y="5221"/>
                    <a:pt x="1546" y="6767"/>
                  </a:cubicBezTo>
                  <a:cubicBezTo>
                    <a:pt x="1612" y="6833"/>
                    <a:pt x="1679" y="6891"/>
                    <a:pt x="1746" y="6948"/>
                  </a:cubicBezTo>
                  <a:cubicBezTo>
                    <a:pt x="372" y="5383"/>
                    <a:pt x="458" y="3017"/>
                    <a:pt x="1927" y="1548"/>
                  </a:cubicBezTo>
                  <a:cubicBezTo>
                    <a:pt x="2701" y="774"/>
                    <a:pt x="3716" y="384"/>
                    <a:pt x="4733" y="384"/>
                  </a:cubicBezTo>
                  <a:cubicBezTo>
                    <a:pt x="5659" y="384"/>
                    <a:pt x="6586" y="707"/>
                    <a:pt x="7336" y="1357"/>
                  </a:cubicBezTo>
                  <a:cubicBezTo>
                    <a:pt x="7279" y="1291"/>
                    <a:pt x="7212" y="1224"/>
                    <a:pt x="7155" y="1167"/>
                  </a:cubicBezTo>
                  <a:cubicBezTo>
                    <a:pt x="6378" y="389"/>
                    <a:pt x="5362" y="0"/>
                    <a:pt x="4347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01"/>
            <p:cNvSpPr/>
            <p:nvPr/>
          </p:nvSpPr>
          <p:spPr>
            <a:xfrm>
              <a:off x="3252234" y="2013816"/>
              <a:ext cx="167401" cy="159938"/>
            </a:xfrm>
            <a:custGeom>
              <a:rect b="b" l="l" r="r" t="t"/>
              <a:pathLst>
                <a:path extrusionOk="0" h="6108" w="6393">
                  <a:moveTo>
                    <a:pt x="3325" y="1"/>
                  </a:moveTo>
                  <a:cubicBezTo>
                    <a:pt x="2577" y="1"/>
                    <a:pt x="1814" y="278"/>
                    <a:pt x="1193" y="899"/>
                  </a:cubicBezTo>
                  <a:cubicBezTo>
                    <a:pt x="1" y="2091"/>
                    <a:pt x="1" y="4018"/>
                    <a:pt x="1193" y="5211"/>
                  </a:cubicBezTo>
                  <a:cubicBezTo>
                    <a:pt x="1813" y="5830"/>
                    <a:pt x="2574" y="6107"/>
                    <a:pt x="3321" y="6107"/>
                  </a:cubicBezTo>
                  <a:cubicBezTo>
                    <a:pt x="4888" y="6107"/>
                    <a:pt x="6393" y="4889"/>
                    <a:pt x="6393" y="3055"/>
                  </a:cubicBezTo>
                  <a:cubicBezTo>
                    <a:pt x="6393" y="1216"/>
                    <a:pt x="4891" y="1"/>
                    <a:pt x="3325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01"/>
            <p:cNvSpPr/>
            <p:nvPr/>
          </p:nvSpPr>
          <p:spPr>
            <a:xfrm>
              <a:off x="3275722" y="2029605"/>
              <a:ext cx="153654" cy="144175"/>
            </a:xfrm>
            <a:custGeom>
              <a:rect b="b" l="l" r="r" t="t"/>
              <a:pathLst>
                <a:path extrusionOk="0" h="5506" w="5868">
                  <a:moveTo>
                    <a:pt x="4255" y="0"/>
                  </a:moveTo>
                  <a:lnTo>
                    <a:pt x="4255" y="0"/>
                  </a:lnTo>
                  <a:cubicBezTo>
                    <a:pt x="5143" y="1212"/>
                    <a:pt x="5019" y="2891"/>
                    <a:pt x="3960" y="3959"/>
                  </a:cubicBezTo>
                  <a:cubicBezTo>
                    <a:pt x="3367" y="4547"/>
                    <a:pt x="2586" y="4849"/>
                    <a:pt x="1802" y="4849"/>
                  </a:cubicBezTo>
                  <a:cubicBezTo>
                    <a:pt x="1172" y="4849"/>
                    <a:pt x="540" y="4654"/>
                    <a:pt x="1" y="4255"/>
                  </a:cubicBezTo>
                  <a:lnTo>
                    <a:pt x="1" y="4255"/>
                  </a:lnTo>
                  <a:cubicBezTo>
                    <a:pt x="600" y="5078"/>
                    <a:pt x="1524" y="5505"/>
                    <a:pt x="2458" y="5505"/>
                  </a:cubicBezTo>
                  <a:cubicBezTo>
                    <a:pt x="3159" y="5505"/>
                    <a:pt x="3865" y="5265"/>
                    <a:pt x="4446" y="4770"/>
                  </a:cubicBezTo>
                  <a:cubicBezTo>
                    <a:pt x="5791" y="3606"/>
                    <a:pt x="5868" y="1546"/>
                    <a:pt x="4608" y="296"/>
                  </a:cubicBezTo>
                  <a:cubicBezTo>
                    <a:pt x="4494" y="191"/>
                    <a:pt x="4379" y="86"/>
                    <a:pt x="425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01"/>
            <p:cNvSpPr/>
            <p:nvPr/>
          </p:nvSpPr>
          <p:spPr>
            <a:xfrm>
              <a:off x="3065430" y="1990066"/>
              <a:ext cx="177587" cy="149464"/>
            </a:xfrm>
            <a:custGeom>
              <a:rect b="b" l="l" r="r" t="t"/>
              <a:pathLst>
                <a:path extrusionOk="0" h="5708" w="6782">
                  <a:moveTo>
                    <a:pt x="3369" y="1"/>
                  </a:moveTo>
                  <a:cubicBezTo>
                    <a:pt x="1279" y="1"/>
                    <a:pt x="1" y="2352"/>
                    <a:pt x="1182" y="4114"/>
                  </a:cubicBezTo>
                  <a:cubicBezTo>
                    <a:pt x="1674" y="4860"/>
                    <a:pt x="2504" y="5285"/>
                    <a:pt x="3371" y="5285"/>
                  </a:cubicBezTo>
                  <a:cubicBezTo>
                    <a:pt x="3614" y="5285"/>
                    <a:pt x="3859" y="5252"/>
                    <a:pt x="4101" y="5183"/>
                  </a:cubicBezTo>
                  <a:lnTo>
                    <a:pt x="5189" y="5689"/>
                  </a:lnTo>
                  <a:cubicBezTo>
                    <a:pt x="5217" y="5702"/>
                    <a:pt x="5247" y="5708"/>
                    <a:pt x="5276" y="5708"/>
                  </a:cubicBezTo>
                  <a:cubicBezTo>
                    <a:pt x="5393" y="5708"/>
                    <a:pt x="5502" y="5609"/>
                    <a:pt x="5494" y="5479"/>
                  </a:cubicBezTo>
                  <a:lnTo>
                    <a:pt x="5446" y="4286"/>
                  </a:lnTo>
                  <a:cubicBezTo>
                    <a:pt x="6782" y="2588"/>
                    <a:pt x="5637" y="89"/>
                    <a:pt x="3481" y="3"/>
                  </a:cubicBezTo>
                  <a:cubicBezTo>
                    <a:pt x="3443" y="1"/>
                    <a:pt x="3406" y="1"/>
                    <a:pt x="3369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01"/>
            <p:cNvSpPr/>
            <p:nvPr/>
          </p:nvSpPr>
          <p:spPr>
            <a:xfrm>
              <a:off x="3137832" y="2038089"/>
              <a:ext cx="20503" cy="52972"/>
            </a:xfrm>
            <a:custGeom>
              <a:rect b="b" l="l" r="r" t="t"/>
              <a:pathLst>
                <a:path extrusionOk="0" h="2023" w="783">
                  <a:moveTo>
                    <a:pt x="249" y="0"/>
                  </a:moveTo>
                  <a:cubicBezTo>
                    <a:pt x="1" y="19"/>
                    <a:pt x="1" y="401"/>
                    <a:pt x="249" y="420"/>
                  </a:cubicBezTo>
                  <a:lnTo>
                    <a:pt x="373" y="420"/>
                  </a:lnTo>
                  <a:lnTo>
                    <a:pt x="373" y="1823"/>
                  </a:lnTo>
                  <a:cubicBezTo>
                    <a:pt x="373" y="1937"/>
                    <a:pt x="468" y="2023"/>
                    <a:pt x="582" y="2023"/>
                  </a:cubicBezTo>
                  <a:cubicBezTo>
                    <a:pt x="687" y="2023"/>
                    <a:pt x="783" y="1927"/>
                    <a:pt x="783" y="1823"/>
                  </a:cubicBezTo>
                  <a:lnTo>
                    <a:pt x="783" y="210"/>
                  </a:lnTo>
                  <a:cubicBezTo>
                    <a:pt x="783" y="96"/>
                    <a:pt x="687" y="0"/>
                    <a:pt x="573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01"/>
            <p:cNvSpPr/>
            <p:nvPr/>
          </p:nvSpPr>
          <p:spPr>
            <a:xfrm>
              <a:off x="3137334" y="2082525"/>
              <a:ext cx="32338" cy="10814"/>
            </a:xfrm>
            <a:custGeom>
              <a:rect b="b" l="l" r="r" t="t"/>
              <a:pathLst>
                <a:path extrusionOk="0" h="413" w="1235">
                  <a:moveTo>
                    <a:pt x="971" y="0"/>
                  </a:moveTo>
                  <a:cubicBezTo>
                    <a:pt x="963" y="0"/>
                    <a:pt x="954" y="1"/>
                    <a:pt x="945" y="2"/>
                  </a:cubicBezTo>
                  <a:lnTo>
                    <a:pt x="258" y="2"/>
                  </a:lnTo>
                  <a:cubicBezTo>
                    <a:pt x="0" y="21"/>
                    <a:pt x="0" y="393"/>
                    <a:pt x="258" y="412"/>
                  </a:cubicBezTo>
                  <a:lnTo>
                    <a:pt x="945" y="412"/>
                  </a:lnTo>
                  <a:cubicBezTo>
                    <a:pt x="951" y="412"/>
                    <a:pt x="957" y="412"/>
                    <a:pt x="963" y="412"/>
                  </a:cubicBezTo>
                  <a:cubicBezTo>
                    <a:pt x="1232" y="412"/>
                    <a:pt x="1235" y="0"/>
                    <a:pt x="971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01"/>
            <p:cNvSpPr/>
            <p:nvPr/>
          </p:nvSpPr>
          <p:spPr>
            <a:xfrm>
              <a:off x="3139822" y="2021488"/>
              <a:ext cx="18513" cy="15868"/>
            </a:xfrm>
            <a:custGeom>
              <a:rect b="b" l="l" r="r" t="t"/>
              <a:pathLst>
                <a:path extrusionOk="0" h="606" w="707">
                  <a:moveTo>
                    <a:pt x="404" y="1"/>
                  </a:moveTo>
                  <a:cubicBezTo>
                    <a:pt x="330" y="1"/>
                    <a:pt x="254" y="29"/>
                    <a:pt x="192" y="91"/>
                  </a:cubicBezTo>
                  <a:cubicBezTo>
                    <a:pt x="1" y="281"/>
                    <a:pt x="134" y="606"/>
                    <a:pt x="402" y="606"/>
                  </a:cubicBezTo>
                  <a:cubicBezTo>
                    <a:pt x="573" y="606"/>
                    <a:pt x="707" y="472"/>
                    <a:pt x="707" y="301"/>
                  </a:cubicBezTo>
                  <a:cubicBezTo>
                    <a:pt x="707" y="120"/>
                    <a:pt x="559" y="1"/>
                    <a:pt x="40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101"/>
          <p:cNvGrpSpPr/>
          <p:nvPr/>
        </p:nvGrpSpPr>
        <p:grpSpPr>
          <a:xfrm>
            <a:off x="6384500" y="609692"/>
            <a:ext cx="283224" cy="366482"/>
            <a:chOff x="1361556" y="2425923"/>
            <a:chExt cx="283224" cy="366482"/>
          </a:xfrm>
        </p:grpSpPr>
        <p:sp>
          <p:nvSpPr>
            <p:cNvPr id="1107" name="Google Shape;1107;p101"/>
            <p:cNvSpPr/>
            <p:nvPr/>
          </p:nvSpPr>
          <p:spPr>
            <a:xfrm>
              <a:off x="1361556" y="2425923"/>
              <a:ext cx="283224" cy="366482"/>
            </a:xfrm>
            <a:custGeom>
              <a:rect b="b" l="l" r="r" t="t"/>
              <a:pathLst>
                <a:path extrusionOk="0" h="14024" w="10838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rgbClr val="D6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01"/>
            <p:cNvSpPr/>
            <p:nvPr/>
          </p:nvSpPr>
          <p:spPr>
            <a:xfrm>
              <a:off x="1493499" y="2660698"/>
              <a:ext cx="36951" cy="22866"/>
            </a:xfrm>
            <a:custGeom>
              <a:rect b="b" l="l" r="r" t="t"/>
              <a:pathLst>
                <a:path extrusionOk="0" h="875" w="1414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rgbClr val="488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01"/>
            <p:cNvSpPr/>
            <p:nvPr/>
          </p:nvSpPr>
          <p:spPr>
            <a:xfrm>
              <a:off x="1512341" y="2660959"/>
              <a:ext cx="18110" cy="20122"/>
            </a:xfrm>
            <a:custGeom>
              <a:rect b="b" l="l" r="r" t="t"/>
              <a:pathLst>
                <a:path extrusionOk="0" h="770" w="693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01"/>
            <p:cNvSpPr/>
            <p:nvPr/>
          </p:nvSpPr>
          <p:spPr>
            <a:xfrm>
              <a:off x="1433290" y="2489556"/>
              <a:ext cx="153711" cy="173180"/>
            </a:xfrm>
            <a:custGeom>
              <a:rect b="b" l="l" r="r" t="t"/>
              <a:pathLst>
                <a:path extrusionOk="0" h="6627" w="5882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01"/>
            <p:cNvSpPr/>
            <p:nvPr/>
          </p:nvSpPr>
          <p:spPr>
            <a:xfrm>
              <a:off x="1457306" y="2490314"/>
              <a:ext cx="129434" cy="172422"/>
            </a:xfrm>
            <a:custGeom>
              <a:rect b="b" l="l" r="r" t="t"/>
              <a:pathLst>
                <a:path extrusionOk="0" h="6598" w="4953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01"/>
            <p:cNvSpPr/>
            <p:nvPr/>
          </p:nvSpPr>
          <p:spPr>
            <a:xfrm>
              <a:off x="1469876" y="2523502"/>
              <a:ext cx="79417" cy="95253"/>
            </a:xfrm>
            <a:custGeom>
              <a:rect b="b" l="l" r="r" t="t"/>
              <a:pathLst>
                <a:path extrusionOk="0" h="3645" w="3039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01"/>
            <p:cNvSpPr/>
            <p:nvPr/>
          </p:nvSpPr>
          <p:spPr>
            <a:xfrm>
              <a:off x="1421086" y="2581412"/>
              <a:ext cx="30131" cy="19338"/>
            </a:xfrm>
            <a:custGeom>
              <a:rect b="b" l="l" r="r" t="t"/>
              <a:pathLst>
                <a:path extrusionOk="0" h="740" w="1153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01"/>
            <p:cNvSpPr/>
            <p:nvPr/>
          </p:nvSpPr>
          <p:spPr>
            <a:xfrm>
              <a:off x="1569336" y="2582222"/>
              <a:ext cx="30157" cy="19312"/>
            </a:xfrm>
            <a:custGeom>
              <a:rect b="b" l="l" r="r" t="t"/>
              <a:pathLst>
                <a:path extrusionOk="0" h="739" w="1154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01"/>
            <p:cNvSpPr/>
            <p:nvPr/>
          </p:nvSpPr>
          <p:spPr>
            <a:xfrm>
              <a:off x="1506304" y="2449599"/>
              <a:ext cx="11342" cy="26498"/>
            </a:xfrm>
            <a:custGeom>
              <a:rect b="b" l="l" r="r" t="t"/>
              <a:pathLst>
                <a:path extrusionOk="0" h="1014" w="434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01"/>
            <p:cNvSpPr/>
            <p:nvPr/>
          </p:nvSpPr>
          <p:spPr>
            <a:xfrm>
              <a:off x="1457228" y="2461176"/>
              <a:ext cx="23624" cy="25897"/>
            </a:xfrm>
            <a:custGeom>
              <a:rect b="b" l="l" r="r" t="t"/>
              <a:pathLst>
                <a:path extrusionOk="0" h="991" w="904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01"/>
            <p:cNvSpPr/>
            <p:nvPr/>
          </p:nvSpPr>
          <p:spPr>
            <a:xfrm>
              <a:off x="1422680" y="2495723"/>
              <a:ext cx="29295" cy="18868"/>
            </a:xfrm>
            <a:custGeom>
              <a:rect b="b" l="l" r="r" t="t"/>
              <a:pathLst>
                <a:path extrusionOk="0" h="722" w="1121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01"/>
            <p:cNvSpPr/>
            <p:nvPr/>
          </p:nvSpPr>
          <p:spPr>
            <a:xfrm>
              <a:off x="1410816" y="2542344"/>
              <a:ext cx="28171" cy="11315"/>
            </a:xfrm>
            <a:custGeom>
              <a:rect b="b" l="l" r="r" t="t"/>
              <a:pathLst>
                <a:path extrusionOk="0" h="433" w="1078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01"/>
            <p:cNvSpPr/>
            <p:nvPr/>
          </p:nvSpPr>
          <p:spPr>
            <a:xfrm>
              <a:off x="1581932" y="2543833"/>
              <a:ext cx="29687" cy="11342"/>
            </a:xfrm>
            <a:custGeom>
              <a:rect b="b" l="l" r="r" t="t"/>
              <a:pathLst>
                <a:path extrusionOk="0" h="434" w="1136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01"/>
            <p:cNvSpPr/>
            <p:nvPr/>
          </p:nvSpPr>
          <p:spPr>
            <a:xfrm>
              <a:off x="1571139" y="2496742"/>
              <a:ext cx="30183" cy="19234"/>
            </a:xfrm>
            <a:custGeom>
              <a:rect b="b" l="l" r="r" t="t"/>
              <a:pathLst>
                <a:path extrusionOk="0" h="736" w="1155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01"/>
            <p:cNvSpPr/>
            <p:nvPr/>
          </p:nvSpPr>
          <p:spPr>
            <a:xfrm>
              <a:off x="1542655" y="2462483"/>
              <a:ext cx="22213" cy="25349"/>
            </a:xfrm>
            <a:custGeom>
              <a:rect b="b" l="l" r="r" t="t"/>
              <a:pathLst>
                <a:path extrusionOk="0" h="970" w="85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rgbClr val="84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01"/>
            <p:cNvSpPr/>
            <p:nvPr/>
          </p:nvSpPr>
          <p:spPr>
            <a:xfrm>
              <a:off x="1483935" y="2618468"/>
              <a:ext cx="56054" cy="22160"/>
            </a:xfrm>
            <a:custGeom>
              <a:rect b="b" l="l" r="r" t="t"/>
              <a:pathLst>
                <a:path extrusionOk="0" h="848" w="2145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01"/>
            <p:cNvSpPr/>
            <p:nvPr/>
          </p:nvSpPr>
          <p:spPr>
            <a:xfrm>
              <a:off x="1483935" y="2640602"/>
              <a:ext cx="56054" cy="22134"/>
            </a:xfrm>
            <a:custGeom>
              <a:rect b="b" l="l" r="r" t="t"/>
              <a:pathLst>
                <a:path extrusionOk="0" h="847" w="2145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01"/>
            <p:cNvSpPr/>
            <p:nvPr/>
          </p:nvSpPr>
          <p:spPr>
            <a:xfrm>
              <a:off x="1504292" y="2618468"/>
              <a:ext cx="35697" cy="22160"/>
            </a:xfrm>
            <a:custGeom>
              <a:rect b="b" l="l" r="r" t="t"/>
              <a:pathLst>
                <a:path extrusionOk="0" h="848" w="1366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01"/>
            <p:cNvSpPr/>
            <p:nvPr/>
          </p:nvSpPr>
          <p:spPr>
            <a:xfrm>
              <a:off x="1504031" y="2640602"/>
              <a:ext cx="35958" cy="22134"/>
            </a:xfrm>
            <a:custGeom>
              <a:rect b="b" l="l" r="r" t="t"/>
              <a:pathLst>
                <a:path extrusionOk="0" h="847" w="1376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101"/>
          <p:cNvSpPr txBox="1"/>
          <p:nvPr/>
        </p:nvSpPr>
        <p:spPr>
          <a:xfrm>
            <a:off x="583275" y="1034200"/>
            <a:ext cx="37140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many us undergraduate students use collaboration as a study tool for academic success, but often find the </a:t>
            </a:r>
            <a:r>
              <a:rPr b="1"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formation</a:t>
            </a:r>
            <a:r>
              <a:rPr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, </a:t>
            </a:r>
            <a:r>
              <a:rPr b="1"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scheduling</a:t>
            </a:r>
            <a:r>
              <a:rPr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, and </a:t>
            </a:r>
            <a:r>
              <a:rPr b="1"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planning </a:t>
            </a:r>
            <a:r>
              <a:rPr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of such groups quite </a:t>
            </a:r>
            <a:r>
              <a:rPr b="1"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difficult</a:t>
            </a:r>
            <a:endParaRPr b="1"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7" name="Google Shape;1127;p101"/>
          <p:cNvSpPr txBox="1"/>
          <p:nvPr/>
        </p:nvSpPr>
        <p:spPr>
          <a:xfrm>
            <a:off x="4572002" y="1034200"/>
            <a:ext cx="3486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A centralized platform to foster academic partnerships with</a:t>
            </a:r>
            <a:r>
              <a:rPr b="1"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pre-planned</a:t>
            </a:r>
            <a:r>
              <a:rPr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 and </a:t>
            </a:r>
            <a:r>
              <a:rPr b="1"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convenient </a:t>
            </a:r>
            <a:r>
              <a:rPr lang="en" sz="1600">
                <a:solidFill>
                  <a:srgbClr val="1A171B"/>
                </a:solidFill>
                <a:latin typeface="Anuphan"/>
                <a:ea typeface="Anuphan"/>
                <a:cs typeface="Anuphan"/>
                <a:sym typeface="Anuphan"/>
              </a:rPr>
              <a:t>study group sessions using preferences, schedules, and learning styles 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8" name="Google Shape;1128;p101"/>
          <p:cNvPicPr preferRelativeResize="0"/>
          <p:nvPr/>
        </p:nvPicPr>
        <p:blipFill rotWithShape="1">
          <a:blip r:embed="rId3">
            <a:alphaModFix/>
          </a:blip>
          <a:srcRect b="12518" l="0" r="0" t="0"/>
          <a:stretch/>
        </p:blipFill>
        <p:spPr>
          <a:xfrm>
            <a:off x="2543775" y="2478125"/>
            <a:ext cx="3208550" cy="21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2"/>
          <p:cNvSpPr txBox="1"/>
          <p:nvPr>
            <p:ph type="title"/>
          </p:nvPr>
        </p:nvSpPr>
        <p:spPr>
          <a:xfrm>
            <a:off x="960450" y="2699650"/>
            <a:ext cx="4249800" cy="18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Heuristic </a:t>
            </a:r>
            <a:r>
              <a:rPr lang="en" sz="3800"/>
              <a:t>Evaluation</a:t>
            </a:r>
            <a:r>
              <a:rPr lang="en" sz="3800"/>
              <a:t> Results</a:t>
            </a:r>
            <a:endParaRPr sz="3800"/>
          </a:p>
        </p:txBody>
      </p:sp>
      <p:sp>
        <p:nvSpPr>
          <p:cNvPr id="1134" name="Google Shape;1134;p102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35" name="Google Shape;1135;p102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1136" name="Google Shape;1136;p102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102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138" name="Google Shape;1138;p102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3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Summary</a:t>
            </a:r>
            <a:endParaRPr/>
          </a:p>
        </p:txBody>
      </p:sp>
      <p:graphicFrame>
        <p:nvGraphicFramePr>
          <p:cNvPr id="1144" name="Google Shape;1144;p103"/>
          <p:cNvGraphicFramePr/>
          <p:nvPr/>
        </p:nvGraphicFramePr>
        <p:xfrm>
          <a:off x="713250" y="110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{49FA78A4-6D5A-4224-AF6E-1487D1797C1B}</a:tableStyleId>
              </a:tblPr>
              <a:tblGrid>
                <a:gridCol w="2238375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Heuristic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0)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1)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2)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3)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(sev 4)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# Viol. (total)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H1: Visibility of System Status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H2: Match b/w System &amp; World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H3: User Control &amp; Freedom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chemeClr val="accent5"/>
                          </a:highlight>
                        </a:rPr>
                        <a:t>H4: Consistency &amp; Standards</a:t>
                      </a:r>
                      <a:endParaRPr sz="1000">
                        <a:highlight>
                          <a:schemeClr val="accent5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5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5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11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H5: Error Prevention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H6: Recognition not Recall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H7: Flexibility &amp; Efficiency of Use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H8: Aesthetic &amp; Minimalist Design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H9: Help Users with Errors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H10: Help &amp; Documentation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H11: Accessible Design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H12. ​​Value Alignment &amp; Inclusion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 Violations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chemeClr val="accent5"/>
                          </a:highlight>
                        </a:rPr>
                        <a:t>14</a:t>
                      </a:r>
                      <a:endParaRPr b="1" sz="1000">
                        <a:highlight>
                          <a:schemeClr val="accent5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chemeClr val="accent5"/>
                          </a:highlight>
                        </a:rPr>
                        <a:t>2</a:t>
                      </a:r>
                      <a:endParaRPr b="1" sz="1000">
                        <a:highlight>
                          <a:schemeClr val="accent5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Business Plan by Slidesgo">
  <a:themeElements>
    <a:clrScheme name="Simple Light">
      <a:dk1>
        <a:srgbClr val="1A171B"/>
      </a:dk1>
      <a:lt1>
        <a:srgbClr val="FFFFFF"/>
      </a:lt1>
      <a:dk2>
        <a:srgbClr val="D6EEF1"/>
      </a:dk2>
      <a:lt2>
        <a:srgbClr val="AAD6D6"/>
      </a:lt2>
      <a:accent1>
        <a:srgbClr val="84DDCF"/>
      </a:accent1>
      <a:accent2>
        <a:srgbClr val="6199BD"/>
      </a:accent2>
      <a:accent3>
        <a:srgbClr val="488696"/>
      </a:accent3>
      <a:accent4>
        <a:srgbClr val="FFFFFF"/>
      </a:accent4>
      <a:accent5>
        <a:srgbClr val="FFFFFF"/>
      </a:accent5>
      <a:accent6>
        <a:srgbClr val="FFFFFF"/>
      </a:accent6>
      <a:hlink>
        <a:srgbClr val="1A17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ockedIN colors">
  <a:themeElements>
    <a:clrScheme name="Simple Light">
      <a:dk1>
        <a:srgbClr val="000000"/>
      </a:dk1>
      <a:lt1>
        <a:srgbClr val="FFFFFF"/>
      </a:lt1>
      <a:dk2>
        <a:srgbClr val="D7ECFE"/>
      </a:dk2>
      <a:lt2>
        <a:srgbClr val="EEEEEE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D7ECFE"/>
      </a:dk2>
      <a:lt2>
        <a:srgbClr val="D9D9D9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D7ECFE"/>
      </a:dk2>
      <a:lt2>
        <a:srgbClr val="D9D9D9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